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85"/>
  </p:notesMasterIdLst>
  <p:handoutMasterIdLst>
    <p:handoutMasterId r:id="rId86"/>
  </p:handoutMasterIdLst>
  <p:sldIdLst>
    <p:sldId id="332" r:id="rId2"/>
    <p:sldId id="291" r:id="rId3"/>
    <p:sldId id="382" r:id="rId4"/>
    <p:sldId id="308" r:id="rId5"/>
    <p:sldId id="341" r:id="rId6"/>
    <p:sldId id="270" r:id="rId7"/>
    <p:sldId id="300" r:id="rId8"/>
    <p:sldId id="279" r:id="rId9"/>
    <p:sldId id="320" r:id="rId10"/>
    <p:sldId id="301" r:id="rId11"/>
    <p:sldId id="277" r:id="rId12"/>
    <p:sldId id="278" r:id="rId13"/>
    <p:sldId id="304" r:id="rId14"/>
    <p:sldId id="342" r:id="rId15"/>
    <p:sldId id="354" r:id="rId16"/>
    <p:sldId id="282" r:id="rId17"/>
    <p:sldId id="333" r:id="rId18"/>
    <p:sldId id="319" r:id="rId19"/>
    <p:sldId id="314" r:id="rId20"/>
    <p:sldId id="315" r:id="rId21"/>
    <p:sldId id="316" r:id="rId22"/>
    <p:sldId id="386" r:id="rId23"/>
    <p:sldId id="272" r:id="rId24"/>
    <p:sldId id="321" r:id="rId25"/>
    <p:sldId id="311" r:id="rId26"/>
    <p:sldId id="370" r:id="rId27"/>
    <p:sldId id="369" r:id="rId28"/>
    <p:sldId id="356" r:id="rId29"/>
    <p:sldId id="283" r:id="rId30"/>
    <p:sldId id="302" r:id="rId31"/>
    <p:sldId id="368" r:id="rId32"/>
    <p:sldId id="364" r:id="rId33"/>
    <p:sldId id="307" r:id="rId34"/>
    <p:sldId id="352" r:id="rId35"/>
    <p:sldId id="261" r:id="rId36"/>
    <p:sldId id="353" r:id="rId37"/>
    <p:sldId id="275" r:id="rId38"/>
    <p:sldId id="273" r:id="rId39"/>
    <p:sldId id="351" r:id="rId40"/>
    <p:sldId id="343" r:id="rId41"/>
    <p:sldId id="376" r:id="rId42"/>
    <p:sldId id="388" r:id="rId43"/>
    <p:sldId id="268" r:id="rId44"/>
    <p:sldId id="350" r:id="rId45"/>
    <p:sldId id="362" r:id="rId46"/>
    <p:sldId id="323" r:id="rId47"/>
    <p:sldId id="339" r:id="rId48"/>
    <p:sldId id="271" r:id="rId49"/>
    <p:sldId id="263" r:id="rId50"/>
    <p:sldId id="355" r:id="rId51"/>
    <p:sldId id="378" r:id="rId52"/>
    <p:sldId id="318" r:id="rId53"/>
    <p:sldId id="262" r:id="rId54"/>
    <p:sldId id="296" r:id="rId55"/>
    <p:sldId id="295" r:id="rId56"/>
    <p:sldId id="326" r:id="rId57"/>
    <p:sldId id="287" r:id="rId58"/>
    <p:sldId id="361" r:id="rId59"/>
    <p:sldId id="387" r:id="rId60"/>
    <p:sldId id="274" r:id="rId61"/>
    <p:sldId id="349" r:id="rId62"/>
    <p:sldId id="345" r:id="rId63"/>
    <p:sldId id="377" r:id="rId64"/>
    <p:sldId id="306" r:id="rId65"/>
    <p:sldId id="265" r:id="rId66"/>
    <p:sldId id="264" r:id="rId67"/>
    <p:sldId id="310" r:id="rId68"/>
    <p:sldId id="324" r:id="rId69"/>
    <p:sldId id="385" r:id="rId70"/>
    <p:sldId id="286" r:id="rId71"/>
    <p:sldId id="266" r:id="rId72"/>
    <p:sldId id="329" r:id="rId73"/>
    <p:sldId id="384" r:id="rId74"/>
    <p:sldId id="379" r:id="rId75"/>
    <p:sldId id="383" r:id="rId76"/>
    <p:sldId id="260" r:id="rId77"/>
    <p:sldId id="360" r:id="rId78"/>
    <p:sldId id="357" r:id="rId79"/>
    <p:sldId id="367" r:id="rId80"/>
    <p:sldId id="359" r:id="rId81"/>
    <p:sldId id="381" r:id="rId82"/>
    <p:sldId id="330" r:id="rId83"/>
    <p:sldId id="303" r:id="rId8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3" autoAdjust="0"/>
  </p:normalViewPr>
  <p:slideViewPr>
    <p:cSldViewPr snapToGrid="0">
      <p:cViewPr varScale="1">
        <p:scale>
          <a:sx n="83" d="100"/>
          <a:sy n="83" d="100"/>
        </p:scale>
        <p:origin x="643" y="67"/>
      </p:cViewPr>
      <p:guideLst/>
    </p:cSldViewPr>
  </p:slideViewPr>
  <p:notesTextViewPr>
    <p:cViewPr>
      <p:scale>
        <a:sx n="3" d="2"/>
        <a:sy n="3" d="2"/>
      </p:scale>
      <p:origin x="0" y="0"/>
    </p:cViewPr>
  </p:notesTextViewPr>
  <p:sorterViewPr>
    <p:cViewPr varScale="1">
      <p:scale>
        <a:sx n="1" d="1"/>
        <a:sy n="1" d="1"/>
      </p:scale>
      <p:origin x="0" y="-30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4AF11-ABF8-48D9-B105-16B76472B3A7}" type="doc">
      <dgm:prSet loTypeId="urn:microsoft.com/office/officeart/2005/8/layout/venn1" loCatId="relationship" qsTypeId="urn:microsoft.com/office/officeart/2005/8/quickstyle/simple1" qsCatId="simple" csTypeId="urn:microsoft.com/office/officeart/2005/8/colors/accent1_2" csCatId="accent1" phldr="1"/>
      <dgm:spPr/>
    </dgm:pt>
    <dgm:pt modelId="{ACF97DAF-EEE2-47B9-B19B-4081069FDB7B}">
      <dgm:prSet phldrT="[Text]"/>
      <dgm:spPr/>
      <dgm:t>
        <a:bodyPr/>
        <a:lstStyle/>
        <a:p>
          <a:r>
            <a:rPr lang="en-US" dirty="0" smtClean="0"/>
            <a:t>God</a:t>
          </a:r>
          <a:endParaRPr lang="en-US" dirty="0"/>
        </a:p>
      </dgm:t>
    </dgm:pt>
    <dgm:pt modelId="{C1B73617-39A1-431A-819C-F50197FA4F2F}" type="parTrans" cxnId="{B58B8E8C-B549-4D4A-9AEF-70CC4C9222A7}">
      <dgm:prSet/>
      <dgm:spPr/>
      <dgm:t>
        <a:bodyPr/>
        <a:lstStyle/>
        <a:p>
          <a:endParaRPr lang="en-US"/>
        </a:p>
      </dgm:t>
    </dgm:pt>
    <dgm:pt modelId="{8351E055-656E-470A-A0AB-FD42706D15B7}" type="sibTrans" cxnId="{B58B8E8C-B549-4D4A-9AEF-70CC4C9222A7}">
      <dgm:prSet/>
      <dgm:spPr/>
      <dgm:t>
        <a:bodyPr/>
        <a:lstStyle/>
        <a:p>
          <a:endParaRPr lang="en-US"/>
        </a:p>
      </dgm:t>
    </dgm:pt>
    <dgm:pt modelId="{F219ACE9-F3C0-49AA-8B64-09E35E27BE02}">
      <dgm:prSet phldrT="[Text]"/>
      <dgm:spPr/>
      <dgm:t>
        <a:bodyPr/>
        <a:lstStyle/>
        <a:p>
          <a:r>
            <a:rPr lang="en-US" dirty="0" smtClean="0"/>
            <a:t>Each Other</a:t>
          </a:r>
          <a:endParaRPr lang="en-US" dirty="0"/>
        </a:p>
      </dgm:t>
    </dgm:pt>
    <dgm:pt modelId="{8264BF3E-9F1F-4D84-8FF5-BFC3D38ABD75}" type="parTrans" cxnId="{D245A72C-7D31-47F6-857F-C5D62D6B6AA6}">
      <dgm:prSet/>
      <dgm:spPr/>
      <dgm:t>
        <a:bodyPr/>
        <a:lstStyle/>
        <a:p>
          <a:endParaRPr lang="en-US"/>
        </a:p>
      </dgm:t>
    </dgm:pt>
    <dgm:pt modelId="{C938ED47-0C30-406F-B8D9-ECB0D86E7DC7}" type="sibTrans" cxnId="{D245A72C-7D31-47F6-857F-C5D62D6B6AA6}">
      <dgm:prSet/>
      <dgm:spPr/>
      <dgm:t>
        <a:bodyPr/>
        <a:lstStyle/>
        <a:p>
          <a:endParaRPr lang="en-US"/>
        </a:p>
      </dgm:t>
    </dgm:pt>
    <dgm:pt modelId="{2F19C35A-E6E4-47B3-934F-2A2C6F7DAF0E}">
      <dgm:prSet phldrT="[Text]"/>
      <dgm:spPr/>
      <dgm:t>
        <a:bodyPr/>
        <a:lstStyle/>
        <a:p>
          <a:r>
            <a:rPr lang="en-US" dirty="0" smtClean="0"/>
            <a:t>God’s World</a:t>
          </a:r>
          <a:endParaRPr lang="en-US" dirty="0"/>
        </a:p>
      </dgm:t>
    </dgm:pt>
    <dgm:pt modelId="{2628A015-3BE4-4622-BE13-7683636E0E84}" type="parTrans" cxnId="{2C539573-732C-4374-92F6-18DAD713712C}">
      <dgm:prSet/>
      <dgm:spPr/>
      <dgm:t>
        <a:bodyPr/>
        <a:lstStyle/>
        <a:p>
          <a:endParaRPr lang="en-US"/>
        </a:p>
      </dgm:t>
    </dgm:pt>
    <dgm:pt modelId="{0B28D066-70EE-4F3C-867F-4136825B1614}" type="sibTrans" cxnId="{2C539573-732C-4374-92F6-18DAD713712C}">
      <dgm:prSet/>
      <dgm:spPr/>
      <dgm:t>
        <a:bodyPr/>
        <a:lstStyle/>
        <a:p>
          <a:endParaRPr lang="en-US"/>
        </a:p>
      </dgm:t>
    </dgm:pt>
    <dgm:pt modelId="{D06AD3D9-0ADE-438B-8B18-8B67809678D0}" type="pres">
      <dgm:prSet presAssocID="{2BF4AF11-ABF8-48D9-B105-16B76472B3A7}" presName="compositeShape" presStyleCnt="0">
        <dgm:presLayoutVars>
          <dgm:chMax val="7"/>
          <dgm:dir/>
          <dgm:resizeHandles val="exact"/>
        </dgm:presLayoutVars>
      </dgm:prSet>
      <dgm:spPr/>
    </dgm:pt>
    <dgm:pt modelId="{DE267AEC-3720-4211-AECF-8EC4BFAC1043}" type="pres">
      <dgm:prSet presAssocID="{ACF97DAF-EEE2-47B9-B19B-4081069FDB7B}" presName="circ1" presStyleLbl="vennNode1" presStyleIdx="0" presStyleCnt="3"/>
      <dgm:spPr/>
      <dgm:t>
        <a:bodyPr/>
        <a:lstStyle/>
        <a:p>
          <a:endParaRPr lang="en-US"/>
        </a:p>
      </dgm:t>
    </dgm:pt>
    <dgm:pt modelId="{0D9EDAD6-6EB6-40D0-BD3A-FB984C2CE27D}" type="pres">
      <dgm:prSet presAssocID="{ACF97DAF-EEE2-47B9-B19B-4081069FDB7B}" presName="circ1Tx" presStyleLbl="revTx" presStyleIdx="0" presStyleCnt="0">
        <dgm:presLayoutVars>
          <dgm:chMax val="0"/>
          <dgm:chPref val="0"/>
          <dgm:bulletEnabled val="1"/>
        </dgm:presLayoutVars>
      </dgm:prSet>
      <dgm:spPr/>
      <dgm:t>
        <a:bodyPr/>
        <a:lstStyle/>
        <a:p>
          <a:endParaRPr lang="en-US"/>
        </a:p>
      </dgm:t>
    </dgm:pt>
    <dgm:pt modelId="{CAFC02DE-A6B0-4A08-A32F-0038DF7EF05E}" type="pres">
      <dgm:prSet presAssocID="{F219ACE9-F3C0-49AA-8B64-09E35E27BE02}" presName="circ2" presStyleLbl="vennNode1" presStyleIdx="1" presStyleCnt="3"/>
      <dgm:spPr/>
      <dgm:t>
        <a:bodyPr/>
        <a:lstStyle/>
        <a:p>
          <a:endParaRPr lang="en-US"/>
        </a:p>
      </dgm:t>
    </dgm:pt>
    <dgm:pt modelId="{F6D189DB-75DD-4CC2-A2B5-D24B0D1E02A0}" type="pres">
      <dgm:prSet presAssocID="{F219ACE9-F3C0-49AA-8B64-09E35E27BE02}" presName="circ2Tx" presStyleLbl="revTx" presStyleIdx="0" presStyleCnt="0">
        <dgm:presLayoutVars>
          <dgm:chMax val="0"/>
          <dgm:chPref val="0"/>
          <dgm:bulletEnabled val="1"/>
        </dgm:presLayoutVars>
      </dgm:prSet>
      <dgm:spPr/>
      <dgm:t>
        <a:bodyPr/>
        <a:lstStyle/>
        <a:p>
          <a:endParaRPr lang="en-US"/>
        </a:p>
      </dgm:t>
    </dgm:pt>
    <dgm:pt modelId="{E8197791-838B-48DE-88A0-4617FA25D40F}" type="pres">
      <dgm:prSet presAssocID="{2F19C35A-E6E4-47B3-934F-2A2C6F7DAF0E}" presName="circ3" presStyleLbl="vennNode1" presStyleIdx="2" presStyleCnt="3"/>
      <dgm:spPr/>
      <dgm:t>
        <a:bodyPr/>
        <a:lstStyle/>
        <a:p>
          <a:endParaRPr lang="en-US"/>
        </a:p>
      </dgm:t>
    </dgm:pt>
    <dgm:pt modelId="{20D23CF9-E557-4713-8DF1-0D85D56B3E7A}" type="pres">
      <dgm:prSet presAssocID="{2F19C35A-E6E4-47B3-934F-2A2C6F7DAF0E}" presName="circ3Tx" presStyleLbl="revTx" presStyleIdx="0" presStyleCnt="0">
        <dgm:presLayoutVars>
          <dgm:chMax val="0"/>
          <dgm:chPref val="0"/>
          <dgm:bulletEnabled val="1"/>
        </dgm:presLayoutVars>
      </dgm:prSet>
      <dgm:spPr/>
      <dgm:t>
        <a:bodyPr/>
        <a:lstStyle/>
        <a:p>
          <a:endParaRPr lang="en-US"/>
        </a:p>
      </dgm:t>
    </dgm:pt>
  </dgm:ptLst>
  <dgm:cxnLst>
    <dgm:cxn modelId="{B58B8E8C-B549-4D4A-9AEF-70CC4C9222A7}" srcId="{2BF4AF11-ABF8-48D9-B105-16B76472B3A7}" destId="{ACF97DAF-EEE2-47B9-B19B-4081069FDB7B}" srcOrd="0" destOrd="0" parTransId="{C1B73617-39A1-431A-819C-F50197FA4F2F}" sibTransId="{8351E055-656E-470A-A0AB-FD42706D15B7}"/>
    <dgm:cxn modelId="{94895EB0-D5A5-425B-8399-FB568F9A906A}" type="presOf" srcId="{F219ACE9-F3C0-49AA-8B64-09E35E27BE02}" destId="{CAFC02DE-A6B0-4A08-A32F-0038DF7EF05E}" srcOrd="0" destOrd="0" presId="urn:microsoft.com/office/officeart/2005/8/layout/venn1"/>
    <dgm:cxn modelId="{D245A72C-7D31-47F6-857F-C5D62D6B6AA6}" srcId="{2BF4AF11-ABF8-48D9-B105-16B76472B3A7}" destId="{F219ACE9-F3C0-49AA-8B64-09E35E27BE02}" srcOrd="1" destOrd="0" parTransId="{8264BF3E-9F1F-4D84-8FF5-BFC3D38ABD75}" sibTransId="{C938ED47-0C30-406F-B8D9-ECB0D86E7DC7}"/>
    <dgm:cxn modelId="{1AF9A3FB-DE4C-43C6-911B-690B1381F611}" type="presOf" srcId="{F219ACE9-F3C0-49AA-8B64-09E35E27BE02}" destId="{F6D189DB-75DD-4CC2-A2B5-D24B0D1E02A0}" srcOrd="1" destOrd="0" presId="urn:microsoft.com/office/officeart/2005/8/layout/venn1"/>
    <dgm:cxn modelId="{2C539573-732C-4374-92F6-18DAD713712C}" srcId="{2BF4AF11-ABF8-48D9-B105-16B76472B3A7}" destId="{2F19C35A-E6E4-47B3-934F-2A2C6F7DAF0E}" srcOrd="2" destOrd="0" parTransId="{2628A015-3BE4-4622-BE13-7683636E0E84}" sibTransId="{0B28D066-70EE-4F3C-867F-4136825B1614}"/>
    <dgm:cxn modelId="{C102F018-4EE0-4459-810D-8CA71964DC18}" type="presOf" srcId="{2BF4AF11-ABF8-48D9-B105-16B76472B3A7}" destId="{D06AD3D9-0ADE-438B-8B18-8B67809678D0}" srcOrd="0" destOrd="0" presId="urn:microsoft.com/office/officeart/2005/8/layout/venn1"/>
    <dgm:cxn modelId="{10707697-D7CA-40A2-BA83-4D670FA82AC9}" type="presOf" srcId="{ACF97DAF-EEE2-47B9-B19B-4081069FDB7B}" destId="{0D9EDAD6-6EB6-40D0-BD3A-FB984C2CE27D}" srcOrd="1" destOrd="0" presId="urn:microsoft.com/office/officeart/2005/8/layout/venn1"/>
    <dgm:cxn modelId="{CB973A47-EFEB-4254-8292-80DD66C3FC26}" type="presOf" srcId="{2F19C35A-E6E4-47B3-934F-2A2C6F7DAF0E}" destId="{E8197791-838B-48DE-88A0-4617FA25D40F}" srcOrd="0" destOrd="0" presId="urn:microsoft.com/office/officeart/2005/8/layout/venn1"/>
    <dgm:cxn modelId="{E860E920-1C85-421F-812B-8D894C05B832}" type="presOf" srcId="{2F19C35A-E6E4-47B3-934F-2A2C6F7DAF0E}" destId="{20D23CF9-E557-4713-8DF1-0D85D56B3E7A}" srcOrd="1" destOrd="0" presId="urn:microsoft.com/office/officeart/2005/8/layout/venn1"/>
    <dgm:cxn modelId="{0ACA1E57-A55A-4471-83A0-32C86731F1D3}" type="presOf" srcId="{ACF97DAF-EEE2-47B9-B19B-4081069FDB7B}" destId="{DE267AEC-3720-4211-AECF-8EC4BFAC1043}" srcOrd="0" destOrd="0" presId="urn:microsoft.com/office/officeart/2005/8/layout/venn1"/>
    <dgm:cxn modelId="{D23AAFB0-E50A-433B-B927-6B9F55FFC3F9}" type="presParOf" srcId="{D06AD3D9-0ADE-438B-8B18-8B67809678D0}" destId="{DE267AEC-3720-4211-AECF-8EC4BFAC1043}" srcOrd="0" destOrd="0" presId="urn:microsoft.com/office/officeart/2005/8/layout/venn1"/>
    <dgm:cxn modelId="{315CF468-0688-45A4-B1A2-C3D78A00B312}" type="presParOf" srcId="{D06AD3D9-0ADE-438B-8B18-8B67809678D0}" destId="{0D9EDAD6-6EB6-40D0-BD3A-FB984C2CE27D}" srcOrd="1" destOrd="0" presId="urn:microsoft.com/office/officeart/2005/8/layout/venn1"/>
    <dgm:cxn modelId="{C7F45A2E-090F-4EB2-B127-0366E426720E}" type="presParOf" srcId="{D06AD3D9-0ADE-438B-8B18-8B67809678D0}" destId="{CAFC02DE-A6B0-4A08-A32F-0038DF7EF05E}" srcOrd="2" destOrd="0" presId="urn:microsoft.com/office/officeart/2005/8/layout/venn1"/>
    <dgm:cxn modelId="{A06ED87D-7C26-4610-9B27-08E09F0AEEA1}" type="presParOf" srcId="{D06AD3D9-0ADE-438B-8B18-8B67809678D0}" destId="{F6D189DB-75DD-4CC2-A2B5-D24B0D1E02A0}" srcOrd="3" destOrd="0" presId="urn:microsoft.com/office/officeart/2005/8/layout/venn1"/>
    <dgm:cxn modelId="{31ADB3A9-3777-4864-B9DB-973AE8D69774}" type="presParOf" srcId="{D06AD3D9-0ADE-438B-8B18-8B67809678D0}" destId="{E8197791-838B-48DE-88A0-4617FA25D40F}" srcOrd="4" destOrd="0" presId="urn:microsoft.com/office/officeart/2005/8/layout/venn1"/>
    <dgm:cxn modelId="{8CDE59B9-046C-4C02-8DB8-B65EEA122A66}" type="presParOf" srcId="{D06AD3D9-0ADE-438B-8B18-8B67809678D0}" destId="{20D23CF9-E557-4713-8DF1-0D85D56B3E7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363659-AFE5-4FC9-A728-9FFB9D28BF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EA9461F-B599-44E7-9709-7BC35A7A0BD5}">
      <dgm:prSet phldrT="[Text]"/>
      <dgm:spPr/>
      <dgm:t>
        <a:bodyPr/>
        <a:lstStyle/>
        <a:p>
          <a:r>
            <a:rPr lang="en-US" dirty="0" smtClean="0"/>
            <a:t>Box</a:t>
          </a:r>
          <a:endParaRPr lang="en-US" dirty="0"/>
        </a:p>
      </dgm:t>
    </dgm:pt>
    <dgm:pt modelId="{EC2455E0-1C98-4886-9665-D8BB381F6A7F}" type="parTrans" cxnId="{1B2E935E-9286-4EA4-8870-93B74EC9D894}">
      <dgm:prSet/>
      <dgm:spPr/>
      <dgm:t>
        <a:bodyPr/>
        <a:lstStyle/>
        <a:p>
          <a:endParaRPr lang="en-US"/>
        </a:p>
      </dgm:t>
    </dgm:pt>
    <dgm:pt modelId="{8DF1266E-F0B4-4D24-9933-F52D6A867823}" type="sibTrans" cxnId="{1B2E935E-9286-4EA4-8870-93B74EC9D894}">
      <dgm:prSet/>
      <dgm:spPr/>
      <dgm:t>
        <a:bodyPr/>
        <a:lstStyle/>
        <a:p>
          <a:endParaRPr lang="en-US"/>
        </a:p>
      </dgm:t>
    </dgm:pt>
    <dgm:pt modelId="{35588288-B712-40D5-BEAC-8C7D0B6AAF31}">
      <dgm:prSet phldrT="[Text]"/>
      <dgm:spPr/>
      <dgm:t>
        <a:bodyPr/>
        <a:lstStyle/>
        <a:p>
          <a:r>
            <a:rPr lang="en-US" dirty="0" smtClean="0"/>
            <a:t>Book</a:t>
          </a:r>
          <a:endParaRPr lang="en-US" dirty="0"/>
        </a:p>
      </dgm:t>
    </dgm:pt>
    <dgm:pt modelId="{DD957C7A-14D3-4D24-A192-6636A738B875}" type="parTrans" cxnId="{96A6C465-1857-4101-B28D-3B2DA245975F}">
      <dgm:prSet/>
      <dgm:spPr/>
      <dgm:t>
        <a:bodyPr/>
        <a:lstStyle/>
        <a:p>
          <a:endParaRPr lang="en-US"/>
        </a:p>
      </dgm:t>
    </dgm:pt>
    <dgm:pt modelId="{0F4E5A3E-359C-4545-A9F7-42301E6E391B}" type="sibTrans" cxnId="{96A6C465-1857-4101-B28D-3B2DA245975F}">
      <dgm:prSet/>
      <dgm:spPr/>
      <dgm:t>
        <a:bodyPr/>
        <a:lstStyle/>
        <a:p>
          <a:endParaRPr lang="en-US"/>
        </a:p>
      </dgm:t>
    </dgm:pt>
    <dgm:pt modelId="{3398D908-F6A3-4A30-B57D-452A5BCF1455}">
      <dgm:prSet phldrT="[Text]"/>
      <dgm:spPr/>
      <dgm:t>
        <a:bodyPr/>
        <a:lstStyle/>
        <a:p>
          <a:r>
            <a:rPr lang="en-US" dirty="0" smtClean="0"/>
            <a:t>Preacher </a:t>
          </a:r>
          <a:endParaRPr lang="en-US" dirty="0"/>
        </a:p>
      </dgm:t>
    </dgm:pt>
    <dgm:pt modelId="{7F46421D-DC03-4AFD-BC19-9F940723436B}" type="parTrans" cxnId="{E0226401-610A-4D03-9461-3CFB9E82329E}">
      <dgm:prSet/>
      <dgm:spPr/>
      <dgm:t>
        <a:bodyPr/>
        <a:lstStyle/>
        <a:p>
          <a:endParaRPr lang="en-US"/>
        </a:p>
      </dgm:t>
    </dgm:pt>
    <dgm:pt modelId="{33740184-9A3B-4544-818E-1790FC62EFDE}" type="sibTrans" cxnId="{E0226401-610A-4D03-9461-3CFB9E82329E}">
      <dgm:prSet/>
      <dgm:spPr/>
      <dgm:t>
        <a:bodyPr/>
        <a:lstStyle/>
        <a:p>
          <a:endParaRPr lang="en-US"/>
        </a:p>
      </dgm:t>
    </dgm:pt>
    <dgm:pt modelId="{64EA8802-3B7C-4873-8DD7-98D2AE0C2E75}" type="pres">
      <dgm:prSet presAssocID="{8E363659-AFE5-4FC9-A728-9FFB9D28BF76}" presName="linear" presStyleCnt="0">
        <dgm:presLayoutVars>
          <dgm:dir/>
          <dgm:animLvl val="lvl"/>
          <dgm:resizeHandles val="exact"/>
        </dgm:presLayoutVars>
      </dgm:prSet>
      <dgm:spPr/>
      <dgm:t>
        <a:bodyPr/>
        <a:lstStyle/>
        <a:p>
          <a:endParaRPr lang="en-US"/>
        </a:p>
      </dgm:t>
    </dgm:pt>
    <dgm:pt modelId="{90851D32-8E66-4595-ABBD-318C10700ACD}" type="pres">
      <dgm:prSet presAssocID="{1EA9461F-B599-44E7-9709-7BC35A7A0BD5}" presName="parentLin" presStyleCnt="0"/>
      <dgm:spPr/>
    </dgm:pt>
    <dgm:pt modelId="{ABC9D7D2-AEBA-4C51-BE5B-52D507E8D860}" type="pres">
      <dgm:prSet presAssocID="{1EA9461F-B599-44E7-9709-7BC35A7A0BD5}" presName="parentLeftMargin" presStyleLbl="node1" presStyleIdx="0" presStyleCnt="3"/>
      <dgm:spPr/>
      <dgm:t>
        <a:bodyPr/>
        <a:lstStyle/>
        <a:p>
          <a:endParaRPr lang="en-US"/>
        </a:p>
      </dgm:t>
    </dgm:pt>
    <dgm:pt modelId="{9EB07BCB-8D9B-48A0-B8C7-102207455594}" type="pres">
      <dgm:prSet presAssocID="{1EA9461F-B599-44E7-9709-7BC35A7A0BD5}" presName="parentText" presStyleLbl="node1" presStyleIdx="0" presStyleCnt="3">
        <dgm:presLayoutVars>
          <dgm:chMax val="0"/>
          <dgm:bulletEnabled val="1"/>
        </dgm:presLayoutVars>
      </dgm:prSet>
      <dgm:spPr/>
      <dgm:t>
        <a:bodyPr/>
        <a:lstStyle/>
        <a:p>
          <a:endParaRPr lang="en-US"/>
        </a:p>
      </dgm:t>
    </dgm:pt>
    <dgm:pt modelId="{B59507A8-6A28-4F39-AC71-5128B66589E3}" type="pres">
      <dgm:prSet presAssocID="{1EA9461F-B599-44E7-9709-7BC35A7A0BD5}" presName="negativeSpace" presStyleCnt="0"/>
      <dgm:spPr/>
    </dgm:pt>
    <dgm:pt modelId="{120A7626-B259-47CF-AA29-EB48B1DCF29E}" type="pres">
      <dgm:prSet presAssocID="{1EA9461F-B599-44E7-9709-7BC35A7A0BD5}" presName="childText" presStyleLbl="conFgAcc1" presStyleIdx="0" presStyleCnt="3">
        <dgm:presLayoutVars>
          <dgm:bulletEnabled val="1"/>
        </dgm:presLayoutVars>
      </dgm:prSet>
      <dgm:spPr/>
    </dgm:pt>
    <dgm:pt modelId="{CD12BEE4-850C-4C6A-AA1F-D278DEE720B6}" type="pres">
      <dgm:prSet presAssocID="{8DF1266E-F0B4-4D24-9933-F52D6A867823}" presName="spaceBetweenRectangles" presStyleCnt="0"/>
      <dgm:spPr/>
    </dgm:pt>
    <dgm:pt modelId="{39BAF332-A29D-4F51-AA7E-841C135A0ADB}" type="pres">
      <dgm:prSet presAssocID="{35588288-B712-40D5-BEAC-8C7D0B6AAF31}" presName="parentLin" presStyleCnt="0"/>
      <dgm:spPr/>
    </dgm:pt>
    <dgm:pt modelId="{7EC6D033-8157-404B-885E-379760896B3E}" type="pres">
      <dgm:prSet presAssocID="{35588288-B712-40D5-BEAC-8C7D0B6AAF31}" presName="parentLeftMargin" presStyleLbl="node1" presStyleIdx="0" presStyleCnt="3"/>
      <dgm:spPr/>
      <dgm:t>
        <a:bodyPr/>
        <a:lstStyle/>
        <a:p>
          <a:endParaRPr lang="en-US"/>
        </a:p>
      </dgm:t>
    </dgm:pt>
    <dgm:pt modelId="{8F663DD9-B652-48CA-A365-3AC7651AD7E7}" type="pres">
      <dgm:prSet presAssocID="{35588288-B712-40D5-BEAC-8C7D0B6AAF31}" presName="parentText" presStyleLbl="node1" presStyleIdx="1" presStyleCnt="3">
        <dgm:presLayoutVars>
          <dgm:chMax val="0"/>
          <dgm:bulletEnabled val="1"/>
        </dgm:presLayoutVars>
      </dgm:prSet>
      <dgm:spPr/>
      <dgm:t>
        <a:bodyPr/>
        <a:lstStyle/>
        <a:p>
          <a:endParaRPr lang="en-US"/>
        </a:p>
      </dgm:t>
    </dgm:pt>
    <dgm:pt modelId="{14515F93-1783-49C8-BECE-1E783112DFFD}" type="pres">
      <dgm:prSet presAssocID="{35588288-B712-40D5-BEAC-8C7D0B6AAF31}" presName="negativeSpace" presStyleCnt="0"/>
      <dgm:spPr/>
    </dgm:pt>
    <dgm:pt modelId="{2E971DF4-0046-44F1-A1F5-665ADAE65FA0}" type="pres">
      <dgm:prSet presAssocID="{35588288-B712-40D5-BEAC-8C7D0B6AAF31}" presName="childText" presStyleLbl="conFgAcc1" presStyleIdx="1" presStyleCnt="3">
        <dgm:presLayoutVars>
          <dgm:bulletEnabled val="1"/>
        </dgm:presLayoutVars>
      </dgm:prSet>
      <dgm:spPr/>
    </dgm:pt>
    <dgm:pt modelId="{ED149822-5D8C-4CB8-A54A-10A4969417C1}" type="pres">
      <dgm:prSet presAssocID="{0F4E5A3E-359C-4545-A9F7-42301E6E391B}" presName="spaceBetweenRectangles" presStyleCnt="0"/>
      <dgm:spPr/>
    </dgm:pt>
    <dgm:pt modelId="{6F26A99E-CC4C-4361-9CB0-E699D271239C}" type="pres">
      <dgm:prSet presAssocID="{3398D908-F6A3-4A30-B57D-452A5BCF1455}" presName="parentLin" presStyleCnt="0"/>
      <dgm:spPr/>
    </dgm:pt>
    <dgm:pt modelId="{38BDEB26-75A7-4CBD-BD9F-1B6AD6D6BE05}" type="pres">
      <dgm:prSet presAssocID="{3398D908-F6A3-4A30-B57D-452A5BCF1455}" presName="parentLeftMargin" presStyleLbl="node1" presStyleIdx="1" presStyleCnt="3"/>
      <dgm:spPr/>
      <dgm:t>
        <a:bodyPr/>
        <a:lstStyle/>
        <a:p>
          <a:endParaRPr lang="en-US"/>
        </a:p>
      </dgm:t>
    </dgm:pt>
    <dgm:pt modelId="{75DF9EAA-FE30-4AC8-B982-F368B33CB620}" type="pres">
      <dgm:prSet presAssocID="{3398D908-F6A3-4A30-B57D-452A5BCF1455}" presName="parentText" presStyleLbl="node1" presStyleIdx="2" presStyleCnt="3">
        <dgm:presLayoutVars>
          <dgm:chMax val="0"/>
          <dgm:bulletEnabled val="1"/>
        </dgm:presLayoutVars>
      </dgm:prSet>
      <dgm:spPr/>
      <dgm:t>
        <a:bodyPr/>
        <a:lstStyle/>
        <a:p>
          <a:endParaRPr lang="en-US"/>
        </a:p>
      </dgm:t>
    </dgm:pt>
    <dgm:pt modelId="{BC4C2C69-862E-4945-BE82-746EDE6DAB6D}" type="pres">
      <dgm:prSet presAssocID="{3398D908-F6A3-4A30-B57D-452A5BCF1455}" presName="negativeSpace" presStyleCnt="0"/>
      <dgm:spPr/>
    </dgm:pt>
    <dgm:pt modelId="{9B6DB97D-F8A4-4B8C-8270-E9179A19B3F0}" type="pres">
      <dgm:prSet presAssocID="{3398D908-F6A3-4A30-B57D-452A5BCF1455}" presName="childText" presStyleLbl="conFgAcc1" presStyleIdx="2" presStyleCnt="3">
        <dgm:presLayoutVars>
          <dgm:bulletEnabled val="1"/>
        </dgm:presLayoutVars>
      </dgm:prSet>
      <dgm:spPr/>
    </dgm:pt>
  </dgm:ptLst>
  <dgm:cxnLst>
    <dgm:cxn modelId="{9E49026B-78E1-433A-8097-2C4088016680}" type="presOf" srcId="{8E363659-AFE5-4FC9-A728-9FFB9D28BF76}" destId="{64EA8802-3B7C-4873-8DD7-98D2AE0C2E75}" srcOrd="0" destOrd="0" presId="urn:microsoft.com/office/officeart/2005/8/layout/list1"/>
    <dgm:cxn modelId="{1C338636-36D6-460F-9B03-D1A8EDA9E751}" type="presOf" srcId="{3398D908-F6A3-4A30-B57D-452A5BCF1455}" destId="{38BDEB26-75A7-4CBD-BD9F-1B6AD6D6BE05}" srcOrd="0" destOrd="0" presId="urn:microsoft.com/office/officeart/2005/8/layout/list1"/>
    <dgm:cxn modelId="{96A6C465-1857-4101-B28D-3B2DA245975F}" srcId="{8E363659-AFE5-4FC9-A728-9FFB9D28BF76}" destId="{35588288-B712-40D5-BEAC-8C7D0B6AAF31}" srcOrd="1" destOrd="0" parTransId="{DD957C7A-14D3-4D24-A192-6636A738B875}" sibTransId="{0F4E5A3E-359C-4545-A9F7-42301E6E391B}"/>
    <dgm:cxn modelId="{1B952C7C-A08F-4B5D-A2A2-0622C24862A0}" type="presOf" srcId="{35588288-B712-40D5-BEAC-8C7D0B6AAF31}" destId="{8F663DD9-B652-48CA-A365-3AC7651AD7E7}" srcOrd="1" destOrd="0" presId="urn:microsoft.com/office/officeart/2005/8/layout/list1"/>
    <dgm:cxn modelId="{517C6925-5A55-488D-8D6F-5263A9CD85C9}" type="presOf" srcId="{3398D908-F6A3-4A30-B57D-452A5BCF1455}" destId="{75DF9EAA-FE30-4AC8-B982-F368B33CB620}" srcOrd="1" destOrd="0" presId="urn:microsoft.com/office/officeart/2005/8/layout/list1"/>
    <dgm:cxn modelId="{06F76485-EB00-4C84-A2C1-C320C7B182BF}" type="presOf" srcId="{35588288-B712-40D5-BEAC-8C7D0B6AAF31}" destId="{7EC6D033-8157-404B-885E-379760896B3E}" srcOrd="0" destOrd="0" presId="urn:microsoft.com/office/officeart/2005/8/layout/list1"/>
    <dgm:cxn modelId="{1B2E935E-9286-4EA4-8870-93B74EC9D894}" srcId="{8E363659-AFE5-4FC9-A728-9FFB9D28BF76}" destId="{1EA9461F-B599-44E7-9709-7BC35A7A0BD5}" srcOrd="0" destOrd="0" parTransId="{EC2455E0-1C98-4886-9665-D8BB381F6A7F}" sibTransId="{8DF1266E-F0B4-4D24-9933-F52D6A867823}"/>
    <dgm:cxn modelId="{8DC692ED-AF57-458B-9CA2-81F294EEB118}" type="presOf" srcId="{1EA9461F-B599-44E7-9709-7BC35A7A0BD5}" destId="{9EB07BCB-8D9B-48A0-B8C7-102207455594}" srcOrd="1" destOrd="0" presId="urn:microsoft.com/office/officeart/2005/8/layout/list1"/>
    <dgm:cxn modelId="{0BFF7ECD-092E-4602-B1ED-FE535A24F93C}" type="presOf" srcId="{1EA9461F-B599-44E7-9709-7BC35A7A0BD5}" destId="{ABC9D7D2-AEBA-4C51-BE5B-52D507E8D860}" srcOrd="0" destOrd="0" presId="urn:microsoft.com/office/officeart/2005/8/layout/list1"/>
    <dgm:cxn modelId="{E0226401-610A-4D03-9461-3CFB9E82329E}" srcId="{8E363659-AFE5-4FC9-A728-9FFB9D28BF76}" destId="{3398D908-F6A3-4A30-B57D-452A5BCF1455}" srcOrd="2" destOrd="0" parTransId="{7F46421D-DC03-4AFD-BC19-9F940723436B}" sibTransId="{33740184-9A3B-4544-818E-1790FC62EFDE}"/>
    <dgm:cxn modelId="{0DC6EBCC-E580-4E85-85F2-88198E2D158A}" type="presParOf" srcId="{64EA8802-3B7C-4873-8DD7-98D2AE0C2E75}" destId="{90851D32-8E66-4595-ABBD-318C10700ACD}" srcOrd="0" destOrd="0" presId="urn:microsoft.com/office/officeart/2005/8/layout/list1"/>
    <dgm:cxn modelId="{3B2A0C8E-5C4F-408B-914F-E9E2511CA423}" type="presParOf" srcId="{90851D32-8E66-4595-ABBD-318C10700ACD}" destId="{ABC9D7D2-AEBA-4C51-BE5B-52D507E8D860}" srcOrd="0" destOrd="0" presId="urn:microsoft.com/office/officeart/2005/8/layout/list1"/>
    <dgm:cxn modelId="{1A4ABE62-C11E-4A92-87C9-6EB5C5C0E56F}" type="presParOf" srcId="{90851D32-8E66-4595-ABBD-318C10700ACD}" destId="{9EB07BCB-8D9B-48A0-B8C7-102207455594}" srcOrd="1" destOrd="0" presId="urn:microsoft.com/office/officeart/2005/8/layout/list1"/>
    <dgm:cxn modelId="{E3BD6456-49C3-4C7C-934D-58577F7BF675}" type="presParOf" srcId="{64EA8802-3B7C-4873-8DD7-98D2AE0C2E75}" destId="{B59507A8-6A28-4F39-AC71-5128B66589E3}" srcOrd="1" destOrd="0" presId="urn:microsoft.com/office/officeart/2005/8/layout/list1"/>
    <dgm:cxn modelId="{2B6E3048-4930-4421-95EC-6FC735770EEA}" type="presParOf" srcId="{64EA8802-3B7C-4873-8DD7-98D2AE0C2E75}" destId="{120A7626-B259-47CF-AA29-EB48B1DCF29E}" srcOrd="2" destOrd="0" presId="urn:microsoft.com/office/officeart/2005/8/layout/list1"/>
    <dgm:cxn modelId="{DF9907EC-A2D2-4B80-9C12-EA6A3365A779}" type="presParOf" srcId="{64EA8802-3B7C-4873-8DD7-98D2AE0C2E75}" destId="{CD12BEE4-850C-4C6A-AA1F-D278DEE720B6}" srcOrd="3" destOrd="0" presId="urn:microsoft.com/office/officeart/2005/8/layout/list1"/>
    <dgm:cxn modelId="{8B7779FC-EC45-48FF-944D-25E4BB3DDD36}" type="presParOf" srcId="{64EA8802-3B7C-4873-8DD7-98D2AE0C2E75}" destId="{39BAF332-A29D-4F51-AA7E-841C135A0ADB}" srcOrd="4" destOrd="0" presId="urn:microsoft.com/office/officeart/2005/8/layout/list1"/>
    <dgm:cxn modelId="{8F8B964E-B76D-4A1E-8C88-9D3D60CE4582}" type="presParOf" srcId="{39BAF332-A29D-4F51-AA7E-841C135A0ADB}" destId="{7EC6D033-8157-404B-885E-379760896B3E}" srcOrd="0" destOrd="0" presId="urn:microsoft.com/office/officeart/2005/8/layout/list1"/>
    <dgm:cxn modelId="{F42E9EEB-9B30-4CC5-B5B3-1C234D58C1E7}" type="presParOf" srcId="{39BAF332-A29D-4F51-AA7E-841C135A0ADB}" destId="{8F663DD9-B652-48CA-A365-3AC7651AD7E7}" srcOrd="1" destOrd="0" presId="urn:microsoft.com/office/officeart/2005/8/layout/list1"/>
    <dgm:cxn modelId="{B104BA0D-0338-4F19-990B-4FD3351F199C}" type="presParOf" srcId="{64EA8802-3B7C-4873-8DD7-98D2AE0C2E75}" destId="{14515F93-1783-49C8-BECE-1E783112DFFD}" srcOrd="5" destOrd="0" presId="urn:microsoft.com/office/officeart/2005/8/layout/list1"/>
    <dgm:cxn modelId="{5E9BF21D-E9D0-4842-87BB-45E187BE703D}" type="presParOf" srcId="{64EA8802-3B7C-4873-8DD7-98D2AE0C2E75}" destId="{2E971DF4-0046-44F1-A1F5-665ADAE65FA0}" srcOrd="6" destOrd="0" presId="urn:microsoft.com/office/officeart/2005/8/layout/list1"/>
    <dgm:cxn modelId="{C371D161-7A31-48B3-A742-759E404DD818}" type="presParOf" srcId="{64EA8802-3B7C-4873-8DD7-98D2AE0C2E75}" destId="{ED149822-5D8C-4CB8-A54A-10A4969417C1}" srcOrd="7" destOrd="0" presId="urn:microsoft.com/office/officeart/2005/8/layout/list1"/>
    <dgm:cxn modelId="{9064642C-593D-4218-9D55-0AEDE1F27841}" type="presParOf" srcId="{64EA8802-3B7C-4873-8DD7-98D2AE0C2E75}" destId="{6F26A99E-CC4C-4361-9CB0-E699D271239C}" srcOrd="8" destOrd="0" presId="urn:microsoft.com/office/officeart/2005/8/layout/list1"/>
    <dgm:cxn modelId="{9072875B-4D84-4F0F-993E-5D3CBD1A53B8}" type="presParOf" srcId="{6F26A99E-CC4C-4361-9CB0-E699D271239C}" destId="{38BDEB26-75A7-4CBD-BD9F-1B6AD6D6BE05}" srcOrd="0" destOrd="0" presId="urn:microsoft.com/office/officeart/2005/8/layout/list1"/>
    <dgm:cxn modelId="{F14E9DFE-46F0-4D88-ACE2-CF4281F03699}" type="presParOf" srcId="{6F26A99E-CC4C-4361-9CB0-E699D271239C}" destId="{75DF9EAA-FE30-4AC8-B982-F368B33CB620}" srcOrd="1" destOrd="0" presId="urn:microsoft.com/office/officeart/2005/8/layout/list1"/>
    <dgm:cxn modelId="{1ACD6D6D-728C-480A-953B-9317D8DB0DCB}" type="presParOf" srcId="{64EA8802-3B7C-4873-8DD7-98D2AE0C2E75}" destId="{BC4C2C69-862E-4945-BE82-746EDE6DAB6D}" srcOrd="9" destOrd="0" presId="urn:microsoft.com/office/officeart/2005/8/layout/list1"/>
    <dgm:cxn modelId="{61306477-C574-48BB-A76F-1E80C82F856A}" type="presParOf" srcId="{64EA8802-3B7C-4873-8DD7-98D2AE0C2E75}" destId="{9B6DB97D-F8A4-4B8C-8270-E9179A19B3F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17D273-8D71-4C8D-BE9D-B4FE652CB78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48312E2-069F-4368-907E-0E36C8B3611F}">
      <dgm:prSet phldrT="[Text]"/>
      <dgm:spPr/>
      <dgm:t>
        <a:bodyPr/>
        <a:lstStyle/>
        <a:p>
          <a:r>
            <a:rPr lang="en-US" dirty="0" smtClean="0"/>
            <a:t>Blaming</a:t>
          </a:r>
        </a:p>
      </dgm:t>
    </dgm:pt>
    <dgm:pt modelId="{D15A5EDA-2435-4F2C-9BA6-4E7E74865874}" type="parTrans" cxnId="{43CAFCF1-4186-46FC-B4B9-33AAEA2725EC}">
      <dgm:prSet/>
      <dgm:spPr/>
      <dgm:t>
        <a:bodyPr/>
        <a:lstStyle/>
        <a:p>
          <a:endParaRPr lang="en-US"/>
        </a:p>
      </dgm:t>
    </dgm:pt>
    <dgm:pt modelId="{5086303A-48BC-429B-96E4-B9CD94575F27}" type="sibTrans" cxnId="{43CAFCF1-4186-46FC-B4B9-33AAEA2725EC}">
      <dgm:prSet/>
      <dgm:spPr/>
      <dgm:t>
        <a:bodyPr/>
        <a:lstStyle/>
        <a:p>
          <a:endParaRPr lang="en-US"/>
        </a:p>
      </dgm:t>
    </dgm:pt>
    <dgm:pt modelId="{CCCE9E96-BB89-4A41-9E21-EAE4435DF909}">
      <dgm:prSet phldrT="[Text]"/>
      <dgm:spPr/>
      <dgm:t>
        <a:bodyPr/>
        <a:lstStyle/>
        <a:p>
          <a:r>
            <a:rPr lang="en-US" dirty="0" smtClean="0"/>
            <a:t>Quick Fix</a:t>
          </a:r>
          <a:endParaRPr lang="en-US" dirty="0"/>
        </a:p>
      </dgm:t>
    </dgm:pt>
    <dgm:pt modelId="{DE6A7D02-5C6A-4A5A-ACBF-15680F11C19C}" type="parTrans" cxnId="{73C0C776-9BA9-4817-A7B0-C04CDBB6C6A2}">
      <dgm:prSet/>
      <dgm:spPr/>
      <dgm:t>
        <a:bodyPr/>
        <a:lstStyle/>
        <a:p>
          <a:endParaRPr lang="en-US"/>
        </a:p>
      </dgm:t>
    </dgm:pt>
    <dgm:pt modelId="{110629C9-05B7-4B48-B029-1DA9CC9C6B7C}" type="sibTrans" cxnId="{73C0C776-9BA9-4817-A7B0-C04CDBB6C6A2}">
      <dgm:prSet/>
      <dgm:spPr/>
      <dgm:t>
        <a:bodyPr/>
        <a:lstStyle/>
        <a:p>
          <a:endParaRPr lang="en-US"/>
        </a:p>
      </dgm:t>
    </dgm:pt>
    <dgm:pt modelId="{C47A2F04-170B-4799-BE0E-3E46EDCF2B18}">
      <dgm:prSet phldrT="[Text]"/>
      <dgm:spPr/>
      <dgm:t>
        <a:bodyPr/>
        <a:lstStyle/>
        <a:p>
          <a:r>
            <a:rPr lang="en-US" dirty="0" smtClean="0"/>
            <a:t>Lack of Leadership</a:t>
          </a:r>
          <a:endParaRPr lang="en-US" dirty="0"/>
        </a:p>
      </dgm:t>
    </dgm:pt>
    <dgm:pt modelId="{D10F31E4-C794-4D94-A921-60485CC4837E}" type="parTrans" cxnId="{0190E1A9-35DD-4ACD-9EB8-168974BC7664}">
      <dgm:prSet/>
      <dgm:spPr/>
      <dgm:t>
        <a:bodyPr/>
        <a:lstStyle/>
        <a:p>
          <a:endParaRPr lang="en-US"/>
        </a:p>
      </dgm:t>
    </dgm:pt>
    <dgm:pt modelId="{1CA46ECE-5071-4ABD-AF64-DC80DEF501BB}" type="sibTrans" cxnId="{0190E1A9-35DD-4ACD-9EB8-168974BC7664}">
      <dgm:prSet/>
      <dgm:spPr/>
      <dgm:t>
        <a:bodyPr/>
        <a:lstStyle/>
        <a:p>
          <a:endParaRPr lang="en-US"/>
        </a:p>
      </dgm:t>
    </dgm:pt>
    <dgm:pt modelId="{48549179-1A33-4C31-879A-AD18A074B5B9}">
      <dgm:prSet phldrT="[Text]"/>
      <dgm:spPr/>
      <dgm:t>
        <a:bodyPr/>
        <a:lstStyle/>
        <a:p>
          <a:r>
            <a:rPr lang="en-US" dirty="0" smtClean="0"/>
            <a:t>Reactivity</a:t>
          </a:r>
          <a:endParaRPr lang="en-US" dirty="0"/>
        </a:p>
      </dgm:t>
    </dgm:pt>
    <dgm:pt modelId="{3ED828DA-EC9A-4D30-8369-4A506374F942}" type="parTrans" cxnId="{CE8AFD61-E1BD-49B4-8B25-1DC62EB0D33D}">
      <dgm:prSet/>
      <dgm:spPr/>
      <dgm:t>
        <a:bodyPr/>
        <a:lstStyle/>
        <a:p>
          <a:endParaRPr lang="en-US"/>
        </a:p>
      </dgm:t>
    </dgm:pt>
    <dgm:pt modelId="{A5B85ECD-6383-4321-A416-E3F0B92FB4BB}" type="sibTrans" cxnId="{CE8AFD61-E1BD-49B4-8B25-1DC62EB0D33D}">
      <dgm:prSet/>
      <dgm:spPr/>
      <dgm:t>
        <a:bodyPr/>
        <a:lstStyle/>
        <a:p>
          <a:endParaRPr lang="en-US"/>
        </a:p>
      </dgm:t>
    </dgm:pt>
    <dgm:pt modelId="{AB5ACFD8-7020-4982-854F-680837F4BDA4}">
      <dgm:prSet phldrT="[Text]"/>
      <dgm:spPr/>
      <dgm:t>
        <a:bodyPr/>
        <a:lstStyle/>
        <a:p>
          <a:r>
            <a:rPr lang="en-US" dirty="0" smtClean="0"/>
            <a:t>Herding</a:t>
          </a:r>
          <a:endParaRPr lang="en-US" dirty="0"/>
        </a:p>
      </dgm:t>
    </dgm:pt>
    <dgm:pt modelId="{E0A2543C-1281-40AD-ABBE-831454309CCD}" type="parTrans" cxnId="{2EE99F32-DDB8-4B11-898F-10E882D0C7B1}">
      <dgm:prSet/>
      <dgm:spPr/>
      <dgm:t>
        <a:bodyPr/>
        <a:lstStyle/>
        <a:p>
          <a:endParaRPr lang="en-US"/>
        </a:p>
      </dgm:t>
    </dgm:pt>
    <dgm:pt modelId="{E9E4FB81-69F6-4FA5-842C-BFE94280BCFA}" type="sibTrans" cxnId="{2EE99F32-DDB8-4B11-898F-10E882D0C7B1}">
      <dgm:prSet/>
      <dgm:spPr/>
      <dgm:t>
        <a:bodyPr/>
        <a:lstStyle/>
        <a:p>
          <a:endParaRPr lang="en-US"/>
        </a:p>
      </dgm:t>
    </dgm:pt>
    <dgm:pt modelId="{23AFA05D-2E07-4D8B-9A70-3EE41EA29995}" type="pres">
      <dgm:prSet presAssocID="{7817D273-8D71-4C8D-BE9D-B4FE652CB78E}" presName="cycle" presStyleCnt="0">
        <dgm:presLayoutVars>
          <dgm:dir/>
          <dgm:resizeHandles val="exact"/>
        </dgm:presLayoutVars>
      </dgm:prSet>
      <dgm:spPr/>
      <dgm:t>
        <a:bodyPr/>
        <a:lstStyle/>
        <a:p>
          <a:endParaRPr lang="en-US"/>
        </a:p>
      </dgm:t>
    </dgm:pt>
    <dgm:pt modelId="{8E4425BB-F35D-428A-9C1B-90C1C28D7600}" type="pres">
      <dgm:prSet presAssocID="{548312E2-069F-4368-907E-0E36C8B3611F}" presName="dummy" presStyleCnt="0"/>
      <dgm:spPr/>
    </dgm:pt>
    <dgm:pt modelId="{B11B032D-1835-4681-B6C5-C43241122079}" type="pres">
      <dgm:prSet presAssocID="{548312E2-069F-4368-907E-0E36C8B3611F}" presName="node" presStyleLbl="revTx" presStyleIdx="0" presStyleCnt="5">
        <dgm:presLayoutVars>
          <dgm:bulletEnabled val="1"/>
        </dgm:presLayoutVars>
      </dgm:prSet>
      <dgm:spPr/>
      <dgm:t>
        <a:bodyPr/>
        <a:lstStyle/>
        <a:p>
          <a:endParaRPr lang="en-US"/>
        </a:p>
      </dgm:t>
    </dgm:pt>
    <dgm:pt modelId="{715492F0-950C-4AD3-AC6B-F6B390738661}" type="pres">
      <dgm:prSet presAssocID="{5086303A-48BC-429B-96E4-B9CD94575F27}" presName="sibTrans" presStyleLbl="node1" presStyleIdx="0" presStyleCnt="5"/>
      <dgm:spPr/>
      <dgm:t>
        <a:bodyPr/>
        <a:lstStyle/>
        <a:p>
          <a:endParaRPr lang="en-US"/>
        </a:p>
      </dgm:t>
    </dgm:pt>
    <dgm:pt modelId="{20ECD46D-54FC-4D74-8785-C518F0F6BAEC}" type="pres">
      <dgm:prSet presAssocID="{CCCE9E96-BB89-4A41-9E21-EAE4435DF909}" presName="dummy" presStyleCnt="0"/>
      <dgm:spPr/>
    </dgm:pt>
    <dgm:pt modelId="{1966EFFE-6AA7-4660-AC6E-67090AC6420E}" type="pres">
      <dgm:prSet presAssocID="{CCCE9E96-BB89-4A41-9E21-EAE4435DF909}" presName="node" presStyleLbl="revTx" presStyleIdx="1" presStyleCnt="5">
        <dgm:presLayoutVars>
          <dgm:bulletEnabled val="1"/>
        </dgm:presLayoutVars>
      </dgm:prSet>
      <dgm:spPr/>
      <dgm:t>
        <a:bodyPr/>
        <a:lstStyle/>
        <a:p>
          <a:endParaRPr lang="en-US"/>
        </a:p>
      </dgm:t>
    </dgm:pt>
    <dgm:pt modelId="{FB4F9E7A-20B4-4E9E-A4C3-934279320CE3}" type="pres">
      <dgm:prSet presAssocID="{110629C9-05B7-4B48-B029-1DA9CC9C6B7C}" presName="sibTrans" presStyleLbl="node1" presStyleIdx="1" presStyleCnt="5"/>
      <dgm:spPr/>
      <dgm:t>
        <a:bodyPr/>
        <a:lstStyle/>
        <a:p>
          <a:endParaRPr lang="en-US"/>
        </a:p>
      </dgm:t>
    </dgm:pt>
    <dgm:pt modelId="{8A0544A1-CFBD-4386-A3FA-A1E773BE5F57}" type="pres">
      <dgm:prSet presAssocID="{C47A2F04-170B-4799-BE0E-3E46EDCF2B18}" presName="dummy" presStyleCnt="0"/>
      <dgm:spPr/>
    </dgm:pt>
    <dgm:pt modelId="{72315CDE-D744-4697-BE12-42732F8E40C1}" type="pres">
      <dgm:prSet presAssocID="{C47A2F04-170B-4799-BE0E-3E46EDCF2B18}" presName="node" presStyleLbl="revTx" presStyleIdx="2" presStyleCnt="5">
        <dgm:presLayoutVars>
          <dgm:bulletEnabled val="1"/>
        </dgm:presLayoutVars>
      </dgm:prSet>
      <dgm:spPr/>
      <dgm:t>
        <a:bodyPr/>
        <a:lstStyle/>
        <a:p>
          <a:endParaRPr lang="en-US"/>
        </a:p>
      </dgm:t>
    </dgm:pt>
    <dgm:pt modelId="{00E3C351-CECA-4A6C-BFF5-7A99265E1270}" type="pres">
      <dgm:prSet presAssocID="{1CA46ECE-5071-4ABD-AF64-DC80DEF501BB}" presName="sibTrans" presStyleLbl="node1" presStyleIdx="2" presStyleCnt="5"/>
      <dgm:spPr/>
      <dgm:t>
        <a:bodyPr/>
        <a:lstStyle/>
        <a:p>
          <a:endParaRPr lang="en-US"/>
        </a:p>
      </dgm:t>
    </dgm:pt>
    <dgm:pt modelId="{297F6AF8-1F6F-4E2F-9BF2-B9868FDE860E}" type="pres">
      <dgm:prSet presAssocID="{48549179-1A33-4C31-879A-AD18A074B5B9}" presName="dummy" presStyleCnt="0"/>
      <dgm:spPr/>
    </dgm:pt>
    <dgm:pt modelId="{DCD6AD8C-9EA5-43B6-A7EB-F37F99FD6F95}" type="pres">
      <dgm:prSet presAssocID="{48549179-1A33-4C31-879A-AD18A074B5B9}" presName="node" presStyleLbl="revTx" presStyleIdx="3" presStyleCnt="5">
        <dgm:presLayoutVars>
          <dgm:bulletEnabled val="1"/>
        </dgm:presLayoutVars>
      </dgm:prSet>
      <dgm:spPr/>
      <dgm:t>
        <a:bodyPr/>
        <a:lstStyle/>
        <a:p>
          <a:endParaRPr lang="en-US"/>
        </a:p>
      </dgm:t>
    </dgm:pt>
    <dgm:pt modelId="{B23FC3BC-822A-42E0-8B19-BA030C5DE4CA}" type="pres">
      <dgm:prSet presAssocID="{A5B85ECD-6383-4321-A416-E3F0B92FB4BB}" presName="sibTrans" presStyleLbl="node1" presStyleIdx="3" presStyleCnt="5"/>
      <dgm:spPr/>
      <dgm:t>
        <a:bodyPr/>
        <a:lstStyle/>
        <a:p>
          <a:endParaRPr lang="en-US"/>
        </a:p>
      </dgm:t>
    </dgm:pt>
    <dgm:pt modelId="{577FB2A1-4F7A-4987-8442-C14544FAB1CB}" type="pres">
      <dgm:prSet presAssocID="{AB5ACFD8-7020-4982-854F-680837F4BDA4}" presName="dummy" presStyleCnt="0"/>
      <dgm:spPr/>
    </dgm:pt>
    <dgm:pt modelId="{57C30993-9697-4A59-8387-76040EC7E87E}" type="pres">
      <dgm:prSet presAssocID="{AB5ACFD8-7020-4982-854F-680837F4BDA4}" presName="node" presStyleLbl="revTx" presStyleIdx="4" presStyleCnt="5">
        <dgm:presLayoutVars>
          <dgm:bulletEnabled val="1"/>
        </dgm:presLayoutVars>
      </dgm:prSet>
      <dgm:spPr/>
      <dgm:t>
        <a:bodyPr/>
        <a:lstStyle/>
        <a:p>
          <a:endParaRPr lang="en-US"/>
        </a:p>
      </dgm:t>
    </dgm:pt>
    <dgm:pt modelId="{6318EC74-2DC0-4305-9B02-8137307DB1AF}" type="pres">
      <dgm:prSet presAssocID="{E9E4FB81-69F6-4FA5-842C-BFE94280BCFA}" presName="sibTrans" presStyleLbl="node1" presStyleIdx="4" presStyleCnt="5"/>
      <dgm:spPr/>
      <dgm:t>
        <a:bodyPr/>
        <a:lstStyle/>
        <a:p>
          <a:endParaRPr lang="en-US"/>
        </a:p>
      </dgm:t>
    </dgm:pt>
  </dgm:ptLst>
  <dgm:cxnLst>
    <dgm:cxn modelId="{BCAA209D-D297-4D57-A5BD-107D76F572BA}" type="presOf" srcId="{CCCE9E96-BB89-4A41-9E21-EAE4435DF909}" destId="{1966EFFE-6AA7-4660-AC6E-67090AC6420E}" srcOrd="0" destOrd="0" presId="urn:microsoft.com/office/officeart/2005/8/layout/cycle1"/>
    <dgm:cxn modelId="{CE8AFD61-E1BD-49B4-8B25-1DC62EB0D33D}" srcId="{7817D273-8D71-4C8D-BE9D-B4FE652CB78E}" destId="{48549179-1A33-4C31-879A-AD18A074B5B9}" srcOrd="3" destOrd="0" parTransId="{3ED828DA-EC9A-4D30-8369-4A506374F942}" sibTransId="{A5B85ECD-6383-4321-A416-E3F0B92FB4BB}"/>
    <dgm:cxn modelId="{E5B0EEBE-070B-43B2-9474-F6C25344AAC7}" type="presOf" srcId="{A5B85ECD-6383-4321-A416-E3F0B92FB4BB}" destId="{B23FC3BC-822A-42E0-8B19-BA030C5DE4CA}" srcOrd="0" destOrd="0" presId="urn:microsoft.com/office/officeart/2005/8/layout/cycle1"/>
    <dgm:cxn modelId="{FE9245B0-168D-444F-9C3C-8695880B25C2}" type="presOf" srcId="{E9E4FB81-69F6-4FA5-842C-BFE94280BCFA}" destId="{6318EC74-2DC0-4305-9B02-8137307DB1AF}" srcOrd="0" destOrd="0" presId="urn:microsoft.com/office/officeart/2005/8/layout/cycle1"/>
    <dgm:cxn modelId="{BDE9BD15-E412-4541-A4B4-646854F6352B}" type="presOf" srcId="{48549179-1A33-4C31-879A-AD18A074B5B9}" destId="{DCD6AD8C-9EA5-43B6-A7EB-F37F99FD6F95}" srcOrd="0" destOrd="0" presId="urn:microsoft.com/office/officeart/2005/8/layout/cycle1"/>
    <dgm:cxn modelId="{43CAFCF1-4186-46FC-B4B9-33AAEA2725EC}" srcId="{7817D273-8D71-4C8D-BE9D-B4FE652CB78E}" destId="{548312E2-069F-4368-907E-0E36C8B3611F}" srcOrd="0" destOrd="0" parTransId="{D15A5EDA-2435-4F2C-9BA6-4E7E74865874}" sibTransId="{5086303A-48BC-429B-96E4-B9CD94575F27}"/>
    <dgm:cxn modelId="{98DCC8BD-0E33-4321-9A30-DF8FA7F35418}" type="presOf" srcId="{7817D273-8D71-4C8D-BE9D-B4FE652CB78E}" destId="{23AFA05D-2E07-4D8B-9A70-3EE41EA29995}" srcOrd="0" destOrd="0" presId="urn:microsoft.com/office/officeart/2005/8/layout/cycle1"/>
    <dgm:cxn modelId="{8DA4EB8A-634B-4F0F-B87E-B709F6F6A621}" type="presOf" srcId="{C47A2F04-170B-4799-BE0E-3E46EDCF2B18}" destId="{72315CDE-D744-4697-BE12-42732F8E40C1}" srcOrd="0" destOrd="0" presId="urn:microsoft.com/office/officeart/2005/8/layout/cycle1"/>
    <dgm:cxn modelId="{5852B544-0232-474A-8D79-F7D2E07EC9CA}" type="presOf" srcId="{1CA46ECE-5071-4ABD-AF64-DC80DEF501BB}" destId="{00E3C351-CECA-4A6C-BFF5-7A99265E1270}" srcOrd="0" destOrd="0" presId="urn:microsoft.com/office/officeart/2005/8/layout/cycle1"/>
    <dgm:cxn modelId="{0190E1A9-35DD-4ACD-9EB8-168974BC7664}" srcId="{7817D273-8D71-4C8D-BE9D-B4FE652CB78E}" destId="{C47A2F04-170B-4799-BE0E-3E46EDCF2B18}" srcOrd="2" destOrd="0" parTransId="{D10F31E4-C794-4D94-A921-60485CC4837E}" sibTransId="{1CA46ECE-5071-4ABD-AF64-DC80DEF501BB}"/>
    <dgm:cxn modelId="{3E5C4657-AD0F-404E-8753-5945CDA87ECD}" type="presOf" srcId="{548312E2-069F-4368-907E-0E36C8B3611F}" destId="{B11B032D-1835-4681-B6C5-C43241122079}" srcOrd="0" destOrd="0" presId="urn:microsoft.com/office/officeart/2005/8/layout/cycle1"/>
    <dgm:cxn modelId="{FFC9E891-11E4-4FAE-A70C-C07AB32516D7}" type="presOf" srcId="{AB5ACFD8-7020-4982-854F-680837F4BDA4}" destId="{57C30993-9697-4A59-8387-76040EC7E87E}" srcOrd="0" destOrd="0" presId="urn:microsoft.com/office/officeart/2005/8/layout/cycle1"/>
    <dgm:cxn modelId="{9B406EA5-2EFD-4AA5-B9C8-6998A50D0D25}" type="presOf" srcId="{110629C9-05B7-4B48-B029-1DA9CC9C6B7C}" destId="{FB4F9E7A-20B4-4E9E-A4C3-934279320CE3}" srcOrd="0" destOrd="0" presId="urn:microsoft.com/office/officeart/2005/8/layout/cycle1"/>
    <dgm:cxn modelId="{2EE99F32-DDB8-4B11-898F-10E882D0C7B1}" srcId="{7817D273-8D71-4C8D-BE9D-B4FE652CB78E}" destId="{AB5ACFD8-7020-4982-854F-680837F4BDA4}" srcOrd="4" destOrd="0" parTransId="{E0A2543C-1281-40AD-ABBE-831454309CCD}" sibTransId="{E9E4FB81-69F6-4FA5-842C-BFE94280BCFA}"/>
    <dgm:cxn modelId="{73C0C776-9BA9-4817-A7B0-C04CDBB6C6A2}" srcId="{7817D273-8D71-4C8D-BE9D-B4FE652CB78E}" destId="{CCCE9E96-BB89-4A41-9E21-EAE4435DF909}" srcOrd="1" destOrd="0" parTransId="{DE6A7D02-5C6A-4A5A-ACBF-15680F11C19C}" sibTransId="{110629C9-05B7-4B48-B029-1DA9CC9C6B7C}"/>
    <dgm:cxn modelId="{A73C30F5-42B0-4140-93F9-E2F01A74044F}" type="presOf" srcId="{5086303A-48BC-429B-96E4-B9CD94575F27}" destId="{715492F0-950C-4AD3-AC6B-F6B390738661}" srcOrd="0" destOrd="0" presId="urn:microsoft.com/office/officeart/2005/8/layout/cycle1"/>
    <dgm:cxn modelId="{03F5086F-CDD4-49F8-9A92-036912039A62}" type="presParOf" srcId="{23AFA05D-2E07-4D8B-9A70-3EE41EA29995}" destId="{8E4425BB-F35D-428A-9C1B-90C1C28D7600}" srcOrd="0" destOrd="0" presId="urn:microsoft.com/office/officeart/2005/8/layout/cycle1"/>
    <dgm:cxn modelId="{15433CBC-9E2C-4FA3-9B62-D03AD2E29424}" type="presParOf" srcId="{23AFA05D-2E07-4D8B-9A70-3EE41EA29995}" destId="{B11B032D-1835-4681-B6C5-C43241122079}" srcOrd="1" destOrd="0" presId="urn:microsoft.com/office/officeart/2005/8/layout/cycle1"/>
    <dgm:cxn modelId="{D826E26F-059A-4701-89FE-26B011D7F482}" type="presParOf" srcId="{23AFA05D-2E07-4D8B-9A70-3EE41EA29995}" destId="{715492F0-950C-4AD3-AC6B-F6B390738661}" srcOrd="2" destOrd="0" presId="urn:microsoft.com/office/officeart/2005/8/layout/cycle1"/>
    <dgm:cxn modelId="{A16E4979-DD47-44FE-BCA1-8FCA226E898D}" type="presParOf" srcId="{23AFA05D-2E07-4D8B-9A70-3EE41EA29995}" destId="{20ECD46D-54FC-4D74-8785-C518F0F6BAEC}" srcOrd="3" destOrd="0" presId="urn:microsoft.com/office/officeart/2005/8/layout/cycle1"/>
    <dgm:cxn modelId="{EC4E2F36-2E83-449E-A213-09CD65F85458}" type="presParOf" srcId="{23AFA05D-2E07-4D8B-9A70-3EE41EA29995}" destId="{1966EFFE-6AA7-4660-AC6E-67090AC6420E}" srcOrd="4" destOrd="0" presId="urn:microsoft.com/office/officeart/2005/8/layout/cycle1"/>
    <dgm:cxn modelId="{BE6F80CF-FD07-4BB1-BF07-F84066DA7619}" type="presParOf" srcId="{23AFA05D-2E07-4D8B-9A70-3EE41EA29995}" destId="{FB4F9E7A-20B4-4E9E-A4C3-934279320CE3}" srcOrd="5" destOrd="0" presId="urn:microsoft.com/office/officeart/2005/8/layout/cycle1"/>
    <dgm:cxn modelId="{7AB280DC-F7D6-4DCA-BBF3-78FA357FF96A}" type="presParOf" srcId="{23AFA05D-2E07-4D8B-9A70-3EE41EA29995}" destId="{8A0544A1-CFBD-4386-A3FA-A1E773BE5F57}" srcOrd="6" destOrd="0" presId="urn:microsoft.com/office/officeart/2005/8/layout/cycle1"/>
    <dgm:cxn modelId="{0A0FA407-46C2-4A07-94C5-B188DFA6B1B4}" type="presParOf" srcId="{23AFA05D-2E07-4D8B-9A70-3EE41EA29995}" destId="{72315CDE-D744-4697-BE12-42732F8E40C1}" srcOrd="7" destOrd="0" presId="urn:microsoft.com/office/officeart/2005/8/layout/cycle1"/>
    <dgm:cxn modelId="{4FB1AD25-E36A-4EC8-9AA5-DA20BB93C93A}" type="presParOf" srcId="{23AFA05D-2E07-4D8B-9A70-3EE41EA29995}" destId="{00E3C351-CECA-4A6C-BFF5-7A99265E1270}" srcOrd="8" destOrd="0" presId="urn:microsoft.com/office/officeart/2005/8/layout/cycle1"/>
    <dgm:cxn modelId="{10588F4A-B25E-4731-965B-561A04314722}" type="presParOf" srcId="{23AFA05D-2E07-4D8B-9A70-3EE41EA29995}" destId="{297F6AF8-1F6F-4E2F-9BF2-B9868FDE860E}" srcOrd="9" destOrd="0" presId="urn:microsoft.com/office/officeart/2005/8/layout/cycle1"/>
    <dgm:cxn modelId="{FD325D87-EB86-4292-85F9-0FE2287856DD}" type="presParOf" srcId="{23AFA05D-2E07-4D8B-9A70-3EE41EA29995}" destId="{DCD6AD8C-9EA5-43B6-A7EB-F37F99FD6F95}" srcOrd="10" destOrd="0" presId="urn:microsoft.com/office/officeart/2005/8/layout/cycle1"/>
    <dgm:cxn modelId="{7532BA0B-8639-4BC0-BEDD-69EE389ECBA9}" type="presParOf" srcId="{23AFA05D-2E07-4D8B-9A70-3EE41EA29995}" destId="{B23FC3BC-822A-42E0-8B19-BA030C5DE4CA}" srcOrd="11" destOrd="0" presId="urn:microsoft.com/office/officeart/2005/8/layout/cycle1"/>
    <dgm:cxn modelId="{43FFE7C3-DF44-4DD8-A985-F745CF942158}" type="presParOf" srcId="{23AFA05D-2E07-4D8B-9A70-3EE41EA29995}" destId="{577FB2A1-4F7A-4987-8442-C14544FAB1CB}" srcOrd="12" destOrd="0" presId="urn:microsoft.com/office/officeart/2005/8/layout/cycle1"/>
    <dgm:cxn modelId="{784904CC-56CD-4060-85A2-CCD7249C180B}" type="presParOf" srcId="{23AFA05D-2E07-4D8B-9A70-3EE41EA29995}" destId="{57C30993-9697-4A59-8387-76040EC7E87E}" srcOrd="13" destOrd="0" presId="urn:microsoft.com/office/officeart/2005/8/layout/cycle1"/>
    <dgm:cxn modelId="{D7E802B7-2D5B-4F67-8417-8494B4C76FF1}" type="presParOf" srcId="{23AFA05D-2E07-4D8B-9A70-3EE41EA29995}" destId="{6318EC74-2DC0-4305-9B02-8137307DB1AF}"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7F9D56-A12F-4D87-A8DD-5F571CF141B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05BAB73-610B-4918-B46F-A04B9D92816C}">
      <dgm:prSet phldrT="[Text]" custT="1"/>
      <dgm:spPr/>
      <dgm:t>
        <a:bodyPr/>
        <a:lstStyle/>
        <a:p>
          <a:r>
            <a:rPr lang="en-US" sz="2400" dirty="0">
              <a:solidFill>
                <a:schemeClr val="tx1"/>
              </a:solidFill>
            </a:rPr>
            <a:t>Question</a:t>
          </a:r>
          <a:r>
            <a:rPr lang="en-US" sz="1400" dirty="0">
              <a:solidFill>
                <a:schemeClr val="bg1"/>
              </a:solidFill>
            </a:rPr>
            <a:t> </a:t>
          </a:r>
        </a:p>
      </dgm:t>
    </dgm:pt>
    <dgm:pt modelId="{B56C0CCB-47F5-49A1-B866-2887958FBD32}" type="parTrans" cxnId="{B52C6B98-D34B-4F9D-A1FD-FCA32271F83E}">
      <dgm:prSet/>
      <dgm:spPr/>
      <dgm:t>
        <a:bodyPr/>
        <a:lstStyle/>
        <a:p>
          <a:endParaRPr lang="en-US"/>
        </a:p>
      </dgm:t>
    </dgm:pt>
    <dgm:pt modelId="{66CC2AE4-9575-4E1A-89DF-291AFFFAC7A3}" type="sibTrans" cxnId="{B52C6B98-D34B-4F9D-A1FD-FCA32271F83E}">
      <dgm:prSet/>
      <dgm:spPr/>
      <dgm:t>
        <a:bodyPr/>
        <a:lstStyle/>
        <a:p>
          <a:endParaRPr lang="en-US"/>
        </a:p>
      </dgm:t>
    </dgm:pt>
    <dgm:pt modelId="{2B846327-8C8D-43CB-92F7-62FD765B5909}">
      <dgm:prSet phldrT="[Text]" custT="1"/>
      <dgm:spPr/>
      <dgm:t>
        <a:bodyPr/>
        <a:lstStyle/>
        <a:p>
          <a:r>
            <a:rPr lang="en-US" sz="2400" dirty="0">
              <a:solidFill>
                <a:schemeClr val="tx1"/>
              </a:solidFill>
            </a:rPr>
            <a:t>Investigate</a:t>
          </a:r>
        </a:p>
      </dgm:t>
    </dgm:pt>
    <dgm:pt modelId="{CA5ECC07-969C-4B60-A915-A8B57BCA5452}" type="parTrans" cxnId="{4DA0062E-D31B-479E-B26D-0CA9710767D9}">
      <dgm:prSet/>
      <dgm:spPr/>
      <dgm:t>
        <a:bodyPr/>
        <a:lstStyle/>
        <a:p>
          <a:endParaRPr lang="en-US"/>
        </a:p>
      </dgm:t>
    </dgm:pt>
    <dgm:pt modelId="{94743DCB-D52B-42C3-BA61-C57B55EFA604}" type="sibTrans" cxnId="{4DA0062E-D31B-479E-B26D-0CA9710767D9}">
      <dgm:prSet/>
      <dgm:spPr/>
      <dgm:t>
        <a:bodyPr/>
        <a:lstStyle/>
        <a:p>
          <a:endParaRPr lang="en-US"/>
        </a:p>
      </dgm:t>
    </dgm:pt>
    <dgm:pt modelId="{C2498AE7-EA12-4D18-8716-84F911E52355}">
      <dgm:prSet phldrT="[Text]" custT="1"/>
      <dgm:spPr/>
      <dgm:t>
        <a:bodyPr/>
        <a:lstStyle/>
        <a:p>
          <a:r>
            <a:rPr lang="en-US" sz="2400" dirty="0">
              <a:solidFill>
                <a:schemeClr val="tx1"/>
              </a:solidFill>
            </a:rPr>
            <a:t>Reflect</a:t>
          </a:r>
        </a:p>
      </dgm:t>
    </dgm:pt>
    <dgm:pt modelId="{BDA0CA3B-AC2A-49B9-B751-B977D38FEE03}" type="parTrans" cxnId="{08D8FD70-A068-4D09-B798-35DA1DBC0BB5}">
      <dgm:prSet/>
      <dgm:spPr/>
      <dgm:t>
        <a:bodyPr/>
        <a:lstStyle/>
        <a:p>
          <a:endParaRPr lang="en-US"/>
        </a:p>
      </dgm:t>
    </dgm:pt>
    <dgm:pt modelId="{24B5EC6A-5E46-4DA9-8EA7-1A5E0EAF1AF1}" type="sibTrans" cxnId="{08D8FD70-A068-4D09-B798-35DA1DBC0BB5}">
      <dgm:prSet/>
      <dgm:spPr/>
      <dgm:t>
        <a:bodyPr/>
        <a:lstStyle/>
        <a:p>
          <a:endParaRPr lang="en-US"/>
        </a:p>
      </dgm:t>
    </dgm:pt>
    <dgm:pt modelId="{DB4A155E-C1B8-4A58-9917-1489BB3C5A6A}">
      <dgm:prSet phldrT="[Text]" custT="1"/>
      <dgm:spPr/>
      <dgm:t>
        <a:bodyPr/>
        <a:lstStyle/>
        <a:p>
          <a:r>
            <a:rPr lang="en-US" sz="2400" dirty="0">
              <a:solidFill>
                <a:schemeClr val="tx1"/>
              </a:solidFill>
            </a:rPr>
            <a:t>Improve</a:t>
          </a:r>
        </a:p>
      </dgm:t>
    </dgm:pt>
    <dgm:pt modelId="{258A4765-F73D-4A59-8CC4-677725F3A71E}" type="parTrans" cxnId="{13A4CF67-4965-430D-9CCA-C4304245C69A}">
      <dgm:prSet/>
      <dgm:spPr/>
      <dgm:t>
        <a:bodyPr/>
        <a:lstStyle/>
        <a:p>
          <a:endParaRPr lang="en-US"/>
        </a:p>
      </dgm:t>
    </dgm:pt>
    <dgm:pt modelId="{B566A5F8-FEFA-4713-88D8-FA0A96BA8EB6}" type="sibTrans" cxnId="{13A4CF67-4965-430D-9CCA-C4304245C69A}">
      <dgm:prSet/>
      <dgm:spPr/>
      <dgm:t>
        <a:bodyPr/>
        <a:lstStyle/>
        <a:p>
          <a:endParaRPr lang="en-US"/>
        </a:p>
      </dgm:t>
    </dgm:pt>
    <dgm:pt modelId="{A9033DF3-9105-4A8B-ACFE-B3D0B6F681F1}">
      <dgm:prSet phldrT="[Text]" custT="1"/>
      <dgm:spPr/>
      <dgm:t>
        <a:bodyPr/>
        <a:lstStyle/>
        <a:p>
          <a:r>
            <a:rPr lang="en-US" sz="2400" dirty="0">
              <a:solidFill>
                <a:schemeClr val="tx1"/>
              </a:solidFill>
            </a:rPr>
            <a:t>Share</a:t>
          </a:r>
        </a:p>
      </dgm:t>
    </dgm:pt>
    <dgm:pt modelId="{3ED40D3A-5B3A-4B55-BA30-FDAE3B77333C}" type="parTrans" cxnId="{B56F4504-EDB8-40EB-A9BD-E3C6A60FDF40}">
      <dgm:prSet/>
      <dgm:spPr/>
      <dgm:t>
        <a:bodyPr/>
        <a:lstStyle/>
        <a:p>
          <a:endParaRPr lang="en-US"/>
        </a:p>
      </dgm:t>
    </dgm:pt>
    <dgm:pt modelId="{2364C331-51EE-4F6F-A2A1-C757923A4B47}" type="sibTrans" cxnId="{B56F4504-EDB8-40EB-A9BD-E3C6A60FDF40}">
      <dgm:prSet/>
      <dgm:spPr/>
      <dgm:t>
        <a:bodyPr/>
        <a:lstStyle/>
        <a:p>
          <a:endParaRPr lang="en-US"/>
        </a:p>
      </dgm:t>
    </dgm:pt>
    <dgm:pt modelId="{DB9686B2-6D48-4B75-95A7-D90097933A63}">
      <dgm:prSet custT="1"/>
      <dgm:spPr/>
      <dgm:t>
        <a:bodyPr/>
        <a:lstStyle/>
        <a:p>
          <a:r>
            <a:rPr lang="en-US" sz="2400" dirty="0">
              <a:solidFill>
                <a:schemeClr val="tx1"/>
              </a:solidFill>
            </a:rPr>
            <a:t>Sustain</a:t>
          </a:r>
        </a:p>
      </dgm:t>
    </dgm:pt>
    <dgm:pt modelId="{52F24EFA-D9CE-4A5D-8BC0-1A5843D986F9}" type="parTrans" cxnId="{8BE608B4-E3BC-4A43-8BF8-FD56EB7A6EEB}">
      <dgm:prSet/>
      <dgm:spPr/>
      <dgm:t>
        <a:bodyPr/>
        <a:lstStyle/>
        <a:p>
          <a:endParaRPr lang="en-US"/>
        </a:p>
      </dgm:t>
    </dgm:pt>
    <dgm:pt modelId="{78BC3446-9629-44F1-B72F-496F222866EA}" type="sibTrans" cxnId="{8BE608B4-E3BC-4A43-8BF8-FD56EB7A6EEB}">
      <dgm:prSet/>
      <dgm:spPr/>
      <dgm:t>
        <a:bodyPr/>
        <a:lstStyle/>
        <a:p>
          <a:endParaRPr lang="en-US"/>
        </a:p>
      </dgm:t>
    </dgm:pt>
    <dgm:pt modelId="{78FC7D6E-B439-4436-A6DC-D4B087898780}" type="pres">
      <dgm:prSet presAssocID="{C27F9D56-A12F-4D87-A8DD-5F571CF141B0}" presName="cycle" presStyleCnt="0">
        <dgm:presLayoutVars>
          <dgm:dir/>
          <dgm:resizeHandles val="exact"/>
        </dgm:presLayoutVars>
      </dgm:prSet>
      <dgm:spPr/>
      <dgm:t>
        <a:bodyPr/>
        <a:lstStyle/>
        <a:p>
          <a:endParaRPr lang="en-US"/>
        </a:p>
      </dgm:t>
    </dgm:pt>
    <dgm:pt modelId="{75402023-E6F5-44CC-BB26-B16D8F16CC09}" type="pres">
      <dgm:prSet presAssocID="{405BAB73-610B-4918-B46F-A04B9D92816C}" presName="dummy" presStyleCnt="0"/>
      <dgm:spPr/>
    </dgm:pt>
    <dgm:pt modelId="{01A515AD-47B1-42A8-B5AF-EB08A7640800}" type="pres">
      <dgm:prSet presAssocID="{405BAB73-610B-4918-B46F-A04B9D92816C}" presName="node" presStyleLbl="revTx" presStyleIdx="0" presStyleCnt="6" custScaleX="149025">
        <dgm:presLayoutVars>
          <dgm:bulletEnabled val="1"/>
        </dgm:presLayoutVars>
      </dgm:prSet>
      <dgm:spPr/>
      <dgm:t>
        <a:bodyPr/>
        <a:lstStyle/>
        <a:p>
          <a:endParaRPr lang="en-US"/>
        </a:p>
      </dgm:t>
    </dgm:pt>
    <dgm:pt modelId="{5E239E8E-12A4-45C7-A446-73AE522E607F}" type="pres">
      <dgm:prSet presAssocID="{66CC2AE4-9575-4E1A-89DF-291AFFFAC7A3}" presName="sibTrans" presStyleLbl="node1" presStyleIdx="0" presStyleCnt="6"/>
      <dgm:spPr/>
      <dgm:t>
        <a:bodyPr/>
        <a:lstStyle/>
        <a:p>
          <a:endParaRPr lang="en-US"/>
        </a:p>
      </dgm:t>
    </dgm:pt>
    <dgm:pt modelId="{50642B75-4C5D-4FF5-BB27-26164C9D5FA7}" type="pres">
      <dgm:prSet presAssocID="{2B846327-8C8D-43CB-92F7-62FD765B5909}" presName="dummy" presStyleCnt="0"/>
      <dgm:spPr/>
    </dgm:pt>
    <dgm:pt modelId="{4A89C329-C4B3-4989-9B31-89AE8F645775}" type="pres">
      <dgm:prSet presAssocID="{2B846327-8C8D-43CB-92F7-62FD765B5909}" presName="node" presStyleLbl="revTx" presStyleIdx="1" presStyleCnt="6" custScaleX="187405">
        <dgm:presLayoutVars>
          <dgm:bulletEnabled val="1"/>
        </dgm:presLayoutVars>
      </dgm:prSet>
      <dgm:spPr/>
      <dgm:t>
        <a:bodyPr/>
        <a:lstStyle/>
        <a:p>
          <a:endParaRPr lang="en-US"/>
        </a:p>
      </dgm:t>
    </dgm:pt>
    <dgm:pt modelId="{336EC072-3F70-46F3-868E-574EC5878204}" type="pres">
      <dgm:prSet presAssocID="{94743DCB-D52B-42C3-BA61-C57B55EFA604}" presName="sibTrans" presStyleLbl="node1" presStyleIdx="1" presStyleCnt="6"/>
      <dgm:spPr/>
      <dgm:t>
        <a:bodyPr/>
        <a:lstStyle/>
        <a:p>
          <a:endParaRPr lang="en-US"/>
        </a:p>
      </dgm:t>
    </dgm:pt>
    <dgm:pt modelId="{3D718A72-86AD-452F-9459-D65E2D99F5A4}" type="pres">
      <dgm:prSet presAssocID="{C2498AE7-EA12-4D18-8716-84F911E52355}" presName="dummy" presStyleCnt="0"/>
      <dgm:spPr/>
    </dgm:pt>
    <dgm:pt modelId="{95B2DD66-9C27-4CA5-8296-2974A7AAC869}" type="pres">
      <dgm:prSet presAssocID="{C2498AE7-EA12-4D18-8716-84F911E52355}" presName="node" presStyleLbl="revTx" presStyleIdx="2" presStyleCnt="6" custScaleX="164108">
        <dgm:presLayoutVars>
          <dgm:bulletEnabled val="1"/>
        </dgm:presLayoutVars>
      </dgm:prSet>
      <dgm:spPr/>
      <dgm:t>
        <a:bodyPr/>
        <a:lstStyle/>
        <a:p>
          <a:endParaRPr lang="en-US"/>
        </a:p>
      </dgm:t>
    </dgm:pt>
    <dgm:pt modelId="{176D09ED-E0EB-4051-AD53-1D39805735DD}" type="pres">
      <dgm:prSet presAssocID="{24B5EC6A-5E46-4DA9-8EA7-1A5E0EAF1AF1}" presName="sibTrans" presStyleLbl="node1" presStyleIdx="2" presStyleCnt="6"/>
      <dgm:spPr/>
      <dgm:t>
        <a:bodyPr/>
        <a:lstStyle/>
        <a:p>
          <a:endParaRPr lang="en-US"/>
        </a:p>
      </dgm:t>
    </dgm:pt>
    <dgm:pt modelId="{928A70C8-B0DA-4475-BFAD-BB5FC5D38AF8}" type="pres">
      <dgm:prSet presAssocID="{DB4A155E-C1B8-4A58-9917-1489BB3C5A6A}" presName="dummy" presStyleCnt="0"/>
      <dgm:spPr/>
    </dgm:pt>
    <dgm:pt modelId="{88420FCE-2043-4340-AE72-F7C8302A99D8}" type="pres">
      <dgm:prSet presAssocID="{DB4A155E-C1B8-4A58-9917-1489BB3C5A6A}" presName="node" presStyleLbl="revTx" presStyleIdx="3" presStyleCnt="6" custScaleX="167651">
        <dgm:presLayoutVars>
          <dgm:bulletEnabled val="1"/>
        </dgm:presLayoutVars>
      </dgm:prSet>
      <dgm:spPr/>
      <dgm:t>
        <a:bodyPr/>
        <a:lstStyle/>
        <a:p>
          <a:endParaRPr lang="en-US"/>
        </a:p>
      </dgm:t>
    </dgm:pt>
    <dgm:pt modelId="{EA9A910C-2B12-453C-BB7F-09489CCEB5E8}" type="pres">
      <dgm:prSet presAssocID="{B566A5F8-FEFA-4713-88D8-FA0A96BA8EB6}" presName="sibTrans" presStyleLbl="node1" presStyleIdx="3" presStyleCnt="6"/>
      <dgm:spPr/>
      <dgm:t>
        <a:bodyPr/>
        <a:lstStyle/>
        <a:p>
          <a:endParaRPr lang="en-US"/>
        </a:p>
      </dgm:t>
    </dgm:pt>
    <dgm:pt modelId="{D222BE68-D6D8-45B7-BA5E-B4B92EADFAB8}" type="pres">
      <dgm:prSet presAssocID="{A9033DF3-9105-4A8B-ACFE-B3D0B6F681F1}" presName="dummy" presStyleCnt="0"/>
      <dgm:spPr/>
    </dgm:pt>
    <dgm:pt modelId="{D92F51DC-A6AD-4CC6-9CDA-2F5E36293BBD}" type="pres">
      <dgm:prSet presAssocID="{A9033DF3-9105-4A8B-ACFE-B3D0B6F681F1}" presName="node" presStyleLbl="revTx" presStyleIdx="4" presStyleCnt="6">
        <dgm:presLayoutVars>
          <dgm:bulletEnabled val="1"/>
        </dgm:presLayoutVars>
      </dgm:prSet>
      <dgm:spPr/>
      <dgm:t>
        <a:bodyPr/>
        <a:lstStyle/>
        <a:p>
          <a:endParaRPr lang="en-US"/>
        </a:p>
      </dgm:t>
    </dgm:pt>
    <dgm:pt modelId="{C6C8C102-19F2-4C85-A1F2-604045428470}" type="pres">
      <dgm:prSet presAssocID="{2364C331-51EE-4F6F-A2A1-C757923A4B47}" presName="sibTrans" presStyleLbl="node1" presStyleIdx="4" presStyleCnt="6"/>
      <dgm:spPr/>
      <dgm:t>
        <a:bodyPr/>
        <a:lstStyle/>
        <a:p>
          <a:endParaRPr lang="en-US"/>
        </a:p>
      </dgm:t>
    </dgm:pt>
    <dgm:pt modelId="{411B1FDF-2750-45E3-B5A1-05263085FFE3}" type="pres">
      <dgm:prSet presAssocID="{DB9686B2-6D48-4B75-95A7-D90097933A63}" presName="dummy" presStyleCnt="0"/>
      <dgm:spPr/>
    </dgm:pt>
    <dgm:pt modelId="{02AE5CDD-D721-4AE7-9BAD-584B60716206}" type="pres">
      <dgm:prSet presAssocID="{DB9686B2-6D48-4B75-95A7-D90097933A63}" presName="node" presStyleLbl="revTx" presStyleIdx="5" presStyleCnt="6" custScaleX="148035">
        <dgm:presLayoutVars>
          <dgm:bulletEnabled val="1"/>
        </dgm:presLayoutVars>
      </dgm:prSet>
      <dgm:spPr/>
      <dgm:t>
        <a:bodyPr/>
        <a:lstStyle/>
        <a:p>
          <a:endParaRPr lang="en-US"/>
        </a:p>
      </dgm:t>
    </dgm:pt>
    <dgm:pt modelId="{75981433-2B7E-4DC0-82FD-88ED5FF3B557}" type="pres">
      <dgm:prSet presAssocID="{78BC3446-9629-44F1-B72F-496F222866EA}" presName="sibTrans" presStyleLbl="node1" presStyleIdx="5" presStyleCnt="6" custLinFactNeighborX="460" custLinFactNeighborY="-285"/>
      <dgm:spPr/>
      <dgm:t>
        <a:bodyPr/>
        <a:lstStyle/>
        <a:p>
          <a:endParaRPr lang="en-US"/>
        </a:p>
      </dgm:t>
    </dgm:pt>
  </dgm:ptLst>
  <dgm:cxnLst>
    <dgm:cxn modelId="{51BD79BD-2D67-46DE-A5DC-F81A784557C4}" type="presOf" srcId="{405BAB73-610B-4918-B46F-A04B9D92816C}" destId="{01A515AD-47B1-42A8-B5AF-EB08A7640800}" srcOrd="0" destOrd="0" presId="urn:microsoft.com/office/officeart/2005/8/layout/cycle1"/>
    <dgm:cxn modelId="{1CDAB901-C716-42AF-89E9-159EE81E4153}" type="presOf" srcId="{C27F9D56-A12F-4D87-A8DD-5F571CF141B0}" destId="{78FC7D6E-B439-4436-A6DC-D4B087898780}" srcOrd="0" destOrd="0" presId="urn:microsoft.com/office/officeart/2005/8/layout/cycle1"/>
    <dgm:cxn modelId="{A6A291D3-4740-43DA-9002-D53AAAAECEEC}" type="presOf" srcId="{DB9686B2-6D48-4B75-95A7-D90097933A63}" destId="{02AE5CDD-D721-4AE7-9BAD-584B60716206}" srcOrd="0" destOrd="0" presId="urn:microsoft.com/office/officeart/2005/8/layout/cycle1"/>
    <dgm:cxn modelId="{13A4CF67-4965-430D-9CCA-C4304245C69A}" srcId="{C27F9D56-A12F-4D87-A8DD-5F571CF141B0}" destId="{DB4A155E-C1B8-4A58-9917-1489BB3C5A6A}" srcOrd="3" destOrd="0" parTransId="{258A4765-F73D-4A59-8CC4-677725F3A71E}" sibTransId="{B566A5F8-FEFA-4713-88D8-FA0A96BA8EB6}"/>
    <dgm:cxn modelId="{77791C47-4273-4F82-A3CD-222CCB3E6CBE}" type="presOf" srcId="{24B5EC6A-5E46-4DA9-8EA7-1A5E0EAF1AF1}" destId="{176D09ED-E0EB-4051-AD53-1D39805735DD}" srcOrd="0" destOrd="0" presId="urn:microsoft.com/office/officeart/2005/8/layout/cycle1"/>
    <dgm:cxn modelId="{05770F51-C919-484D-95DA-3FA1FCB767C8}" type="presOf" srcId="{94743DCB-D52B-42C3-BA61-C57B55EFA604}" destId="{336EC072-3F70-46F3-868E-574EC5878204}" srcOrd="0" destOrd="0" presId="urn:microsoft.com/office/officeart/2005/8/layout/cycle1"/>
    <dgm:cxn modelId="{B56F4504-EDB8-40EB-A9BD-E3C6A60FDF40}" srcId="{C27F9D56-A12F-4D87-A8DD-5F571CF141B0}" destId="{A9033DF3-9105-4A8B-ACFE-B3D0B6F681F1}" srcOrd="4" destOrd="0" parTransId="{3ED40D3A-5B3A-4B55-BA30-FDAE3B77333C}" sibTransId="{2364C331-51EE-4F6F-A2A1-C757923A4B47}"/>
    <dgm:cxn modelId="{08D8FD70-A068-4D09-B798-35DA1DBC0BB5}" srcId="{C27F9D56-A12F-4D87-A8DD-5F571CF141B0}" destId="{C2498AE7-EA12-4D18-8716-84F911E52355}" srcOrd="2" destOrd="0" parTransId="{BDA0CA3B-AC2A-49B9-B751-B977D38FEE03}" sibTransId="{24B5EC6A-5E46-4DA9-8EA7-1A5E0EAF1AF1}"/>
    <dgm:cxn modelId="{AD1C3A8D-1314-495B-B119-0DA514E42AE3}" type="presOf" srcId="{2364C331-51EE-4F6F-A2A1-C757923A4B47}" destId="{C6C8C102-19F2-4C85-A1F2-604045428470}" srcOrd="0" destOrd="0" presId="urn:microsoft.com/office/officeart/2005/8/layout/cycle1"/>
    <dgm:cxn modelId="{8BE608B4-E3BC-4A43-8BF8-FD56EB7A6EEB}" srcId="{C27F9D56-A12F-4D87-A8DD-5F571CF141B0}" destId="{DB9686B2-6D48-4B75-95A7-D90097933A63}" srcOrd="5" destOrd="0" parTransId="{52F24EFA-D9CE-4A5D-8BC0-1A5843D986F9}" sibTransId="{78BC3446-9629-44F1-B72F-496F222866EA}"/>
    <dgm:cxn modelId="{9848013B-84AB-47D9-9E1D-361014FC53C0}" type="presOf" srcId="{66CC2AE4-9575-4E1A-89DF-291AFFFAC7A3}" destId="{5E239E8E-12A4-45C7-A446-73AE522E607F}" srcOrd="0" destOrd="0" presId="urn:microsoft.com/office/officeart/2005/8/layout/cycle1"/>
    <dgm:cxn modelId="{B52C6B98-D34B-4F9D-A1FD-FCA32271F83E}" srcId="{C27F9D56-A12F-4D87-A8DD-5F571CF141B0}" destId="{405BAB73-610B-4918-B46F-A04B9D92816C}" srcOrd="0" destOrd="0" parTransId="{B56C0CCB-47F5-49A1-B866-2887958FBD32}" sibTransId="{66CC2AE4-9575-4E1A-89DF-291AFFFAC7A3}"/>
    <dgm:cxn modelId="{E145A362-AD02-47A0-A402-5724BBA2A136}" type="presOf" srcId="{78BC3446-9629-44F1-B72F-496F222866EA}" destId="{75981433-2B7E-4DC0-82FD-88ED5FF3B557}" srcOrd="0" destOrd="0" presId="urn:microsoft.com/office/officeart/2005/8/layout/cycle1"/>
    <dgm:cxn modelId="{AB32AA94-FE08-4260-8051-EB7F6B1F90E5}" type="presOf" srcId="{B566A5F8-FEFA-4713-88D8-FA0A96BA8EB6}" destId="{EA9A910C-2B12-453C-BB7F-09489CCEB5E8}" srcOrd="0" destOrd="0" presId="urn:microsoft.com/office/officeart/2005/8/layout/cycle1"/>
    <dgm:cxn modelId="{E645F9E8-4C24-4F85-A1EF-FBF8C64FDB08}" type="presOf" srcId="{DB4A155E-C1B8-4A58-9917-1489BB3C5A6A}" destId="{88420FCE-2043-4340-AE72-F7C8302A99D8}" srcOrd="0" destOrd="0" presId="urn:microsoft.com/office/officeart/2005/8/layout/cycle1"/>
    <dgm:cxn modelId="{9531C7FE-122D-499D-A2A3-4269E96202B0}" type="presOf" srcId="{A9033DF3-9105-4A8B-ACFE-B3D0B6F681F1}" destId="{D92F51DC-A6AD-4CC6-9CDA-2F5E36293BBD}" srcOrd="0" destOrd="0" presId="urn:microsoft.com/office/officeart/2005/8/layout/cycle1"/>
    <dgm:cxn modelId="{4DA0062E-D31B-479E-B26D-0CA9710767D9}" srcId="{C27F9D56-A12F-4D87-A8DD-5F571CF141B0}" destId="{2B846327-8C8D-43CB-92F7-62FD765B5909}" srcOrd="1" destOrd="0" parTransId="{CA5ECC07-969C-4B60-A915-A8B57BCA5452}" sibTransId="{94743DCB-D52B-42C3-BA61-C57B55EFA604}"/>
    <dgm:cxn modelId="{535AB228-CDA1-46A9-8A49-125612E9C2E6}" type="presOf" srcId="{C2498AE7-EA12-4D18-8716-84F911E52355}" destId="{95B2DD66-9C27-4CA5-8296-2974A7AAC869}" srcOrd="0" destOrd="0" presId="urn:microsoft.com/office/officeart/2005/8/layout/cycle1"/>
    <dgm:cxn modelId="{17D347E8-EEDE-4779-8D1F-E7215D091CBD}" type="presOf" srcId="{2B846327-8C8D-43CB-92F7-62FD765B5909}" destId="{4A89C329-C4B3-4989-9B31-89AE8F645775}" srcOrd="0" destOrd="0" presId="urn:microsoft.com/office/officeart/2005/8/layout/cycle1"/>
    <dgm:cxn modelId="{58FF2D4E-B8ED-424B-9FF0-DB9678B82250}" type="presParOf" srcId="{78FC7D6E-B439-4436-A6DC-D4B087898780}" destId="{75402023-E6F5-44CC-BB26-B16D8F16CC09}" srcOrd="0" destOrd="0" presId="urn:microsoft.com/office/officeart/2005/8/layout/cycle1"/>
    <dgm:cxn modelId="{0AB11F9B-7B84-44BD-BB22-E5DBBAE0C181}" type="presParOf" srcId="{78FC7D6E-B439-4436-A6DC-D4B087898780}" destId="{01A515AD-47B1-42A8-B5AF-EB08A7640800}" srcOrd="1" destOrd="0" presId="urn:microsoft.com/office/officeart/2005/8/layout/cycle1"/>
    <dgm:cxn modelId="{60043BF4-680C-48D4-91B5-930252E516E8}" type="presParOf" srcId="{78FC7D6E-B439-4436-A6DC-D4B087898780}" destId="{5E239E8E-12A4-45C7-A446-73AE522E607F}" srcOrd="2" destOrd="0" presId="urn:microsoft.com/office/officeart/2005/8/layout/cycle1"/>
    <dgm:cxn modelId="{5802E5BE-6DB9-4C66-883A-C63C6C91C399}" type="presParOf" srcId="{78FC7D6E-B439-4436-A6DC-D4B087898780}" destId="{50642B75-4C5D-4FF5-BB27-26164C9D5FA7}" srcOrd="3" destOrd="0" presId="urn:microsoft.com/office/officeart/2005/8/layout/cycle1"/>
    <dgm:cxn modelId="{BBE56191-1ABA-4A7B-BCC2-95066915C60D}" type="presParOf" srcId="{78FC7D6E-B439-4436-A6DC-D4B087898780}" destId="{4A89C329-C4B3-4989-9B31-89AE8F645775}" srcOrd="4" destOrd="0" presId="urn:microsoft.com/office/officeart/2005/8/layout/cycle1"/>
    <dgm:cxn modelId="{F9B7A9F8-D8CA-4E78-AB20-61B00FA7C0CD}" type="presParOf" srcId="{78FC7D6E-B439-4436-A6DC-D4B087898780}" destId="{336EC072-3F70-46F3-868E-574EC5878204}" srcOrd="5" destOrd="0" presId="urn:microsoft.com/office/officeart/2005/8/layout/cycle1"/>
    <dgm:cxn modelId="{65654C0C-1F02-45DE-9CA4-1F62D879CF29}" type="presParOf" srcId="{78FC7D6E-B439-4436-A6DC-D4B087898780}" destId="{3D718A72-86AD-452F-9459-D65E2D99F5A4}" srcOrd="6" destOrd="0" presId="urn:microsoft.com/office/officeart/2005/8/layout/cycle1"/>
    <dgm:cxn modelId="{18FE8F40-5688-4427-9771-7F88F9B624A6}" type="presParOf" srcId="{78FC7D6E-B439-4436-A6DC-D4B087898780}" destId="{95B2DD66-9C27-4CA5-8296-2974A7AAC869}" srcOrd="7" destOrd="0" presId="urn:microsoft.com/office/officeart/2005/8/layout/cycle1"/>
    <dgm:cxn modelId="{1FF1B670-54C3-467B-92E1-E25804083813}" type="presParOf" srcId="{78FC7D6E-B439-4436-A6DC-D4B087898780}" destId="{176D09ED-E0EB-4051-AD53-1D39805735DD}" srcOrd="8" destOrd="0" presId="urn:microsoft.com/office/officeart/2005/8/layout/cycle1"/>
    <dgm:cxn modelId="{2F066CFB-0F7B-4197-9EFC-B321211026A1}" type="presParOf" srcId="{78FC7D6E-B439-4436-A6DC-D4B087898780}" destId="{928A70C8-B0DA-4475-BFAD-BB5FC5D38AF8}" srcOrd="9" destOrd="0" presId="urn:microsoft.com/office/officeart/2005/8/layout/cycle1"/>
    <dgm:cxn modelId="{8D1B1889-ABEE-4E91-84CF-D17EF5BB775A}" type="presParOf" srcId="{78FC7D6E-B439-4436-A6DC-D4B087898780}" destId="{88420FCE-2043-4340-AE72-F7C8302A99D8}" srcOrd="10" destOrd="0" presId="urn:microsoft.com/office/officeart/2005/8/layout/cycle1"/>
    <dgm:cxn modelId="{D06BD988-5696-42FF-A38A-2E69124F7091}" type="presParOf" srcId="{78FC7D6E-B439-4436-A6DC-D4B087898780}" destId="{EA9A910C-2B12-453C-BB7F-09489CCEB5E8}" srcOrd="11" destOrd="0" presId="urn:microsoft.com/office/officeart/2005/8/layout/cycle1"/>
    <dgm:cxn modelId="{09D79FE9-1A51-4342-8846-08F599435074}" type="presParOf" srcId="{78FC7D6E-B439-4436-A6DC-D4B087898780}" destId="{D222BE68-D6D8-45B7-BA5E-B4B92EADFAB8}" srcOrd="12" destOrd="0" presId="urn:microsoft.com/office/officeart/2005/8/layout/cycle1"/>
    <dgm:cxn modelId="{E1E95787-C006-4F1A-9F0F-0C5BE3418BC1}" type="presParOf" srcId="{78FC7D6E-B439-4436-A6DC-D4B087898780}" destId="{D92F51DC-A6AD-4CC6-9CDA-2F5E36293BBD}" srcOrd="13" destOrd="0" presId="urn:microsoft.com/office/officeart/2005/8/layout/cycle1"/>
    <dgm:cxn modelId="{78A4ADA8-9B77-4E7F-AC98-E93F8D595C57}" type="presParOf" srcId="{78FC7D6E-B439-4436-A6DC-D4B087898780}" destId="{C6C8C102-19F2-4C85-A1F2-604045428470}" srcOrd="14" destOrd="0" presId="urn:microsoft.com/office/officeart/2005/8/layout/cycle1"/>
    <dgm:cxn modelId="{04D8E207-EAB7-489C-9D26-9B8EFFB20BBE}" type="presParOf" srcId="{78FC7D6E-B439-4436-A6DC-D4B087898780}" destId="{411B1FDF-2750-45E3-B5A1-05263085FFE3}" srcOrd="15" destOrd="0" presId="urn:microsoft.com/office/officeart/2005/8/layout/cycle1"/>
    <dgm:cxn modelId="{A0E123DD-25AE-4B4B-A1C6-EAB7FE7489BB}" type="presParOf" srcId="{78FC7D6E-B439-4436-A6DC-D4B087898780}" destId="{02AE5CDD-D721-4AE7-9BAD-584B60716206}" srcOrd="16" destOrd="0" presId="urn:microsoft.com/office/officeart/2005/8/layout/cycle1"/>
    <dgm:cxn modelId="{46E43F4A-092A-42F0-A048-069981EBC36A}" type="presParOf" srcId="{78FC7D6E-B439-4436-A6DC-D4B087898780}" destId="{75981433-2B7E-4DC0-82FD-88ED5FF3B557}"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67AEC-3720-4211-AECF-8EC4BFAC1043}">
      <dsp:nvSpPr>
        <dsp:cNvPr id="0" name=""/>
        <dsp:cNvSpPr/>
      </dsp:nvSpPr>
      <dsp:spPr>
        <a:xfrm>
          <a:off x="1487170" y="46015"/>
          <a:ext cx="2208766" cy="220876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God</a:t>
          </a:r>
          <a:endParaRPr lang="en-US" sz="3500" kern="1200" dirty="0"/>
        </a:p>
      </dsp:txBody>
      <dsp:txXfrm>
        <a:off x="1781672" y="432550"/>
        <a:ext cx="1619761" cy="993944"/>
      </dsp:txXfrm>
    </dsp:sp>
    <dsp:sp modelId="{CAFC02DE-A6B0-4A08-A32F-0038DF7EF05E}">
      <dsp:nvSpPr>
        <dsp:cNvPr id="0" name=""/>
        <dsp:cNvSpPr/>
      </dsp:nvSpPr>
      <dsp:spPr>
        <a:xfrm>
          <a:off x="2284166" y="1426494"/>
          <a:ext cx="2208766" cy="220876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Each Other</a:t>
          </a:r>
          <a:endParaRPr lang="en-US" sz="3500" kern="1200" dirty="0"/>
        </a:p>
      </dsp:txBody>
      <dsp:txXfrm>
        <a:off x="2959681" y="1997092"/>
        <a:ext cx="1325259" cy="1214821"/>
      </dsp:txXfrm>
    </dsp:sp>
    <dsp:sp modelId="{E8197791-838B-48DE-88A0-4617FA25D40F}">
      <dsp:nvSpPr>
        <dsp:cNvPr id="0" name=""/>
        <dsp:cNvSpPr/>
      </dsp:nvSpPr>
      <dsp:spPr>
        <a:xfrm>
          <a:off x="690173" y="1426494"/>
          <a:ext cx="2208766" cy="220876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God’s World</a:t>
          </a:r>
          <a:endParaRPr lang="en-US" sz="3500" kern="1200" dirty="0"/>
        </a:p>
      </dsp:txBody>
      <dsp:txXfrm>
        <a:off x="898166" y="1997092"/>
        <a:ext cx="1325259" cy="1214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A7626-B259-47CF-AA29-EB48B1DCF29E}">
      <dsp:nvSpPr>
        <dsp:cNvPr id="0" name=""/>
        <dsp:cNvSpPr/>
      </dsp:nvSpPr>
      <dsp:spPr>
        <a:xfrm>
          <a:off x="0" y="393069"/>
          <a:ext cx="8824913" cy="655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B07BCB-8D9B-48A0-B8C7-102207455594}">
      <dsp:nvSpPr>
        <dsp:cNvPr id="0" name=""/>
        <dsp:cNvSpPr/>
      </dsp:nvSpPr>
      <dsp:spPr>
        <a:xfrm>
          <a:off x="441245" y="9309"/>
          <a:ext cx="6177439" cy="767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492" tIns="0" rIns="233492" bIns="0" numCol="1" spcCol="1270" anchor="ctr" anchorCtr="0">
          <a:noAutofit/>
        </a:bodyPr>
        <a:lstStyle/>
        <a:p>
          <a:pPr lvl="0" algn="l" defTabSz="1155700">
            <a:lnSpc>
              <a:spcPct val="90000"/>
            </a:lnSpc>
            <a:spcBef>
              <a:spcPct val="0"/>
            </a:spcBef>
            <a:spcAft>
              <a:spcPct val="35000"/>
            </a:spcAft>
          </a:pPr>
          <a:r>
            <a:rPr lang="en-US" sz="2600" kern="1200" dirty="0" smtClean="0"/>
            <a:t>Box</a:t>
          </a:r>
          <a:endParaRPr lang="en-US" sz="2600" kern="1200" dirty="0"/>
        </a:p>
      </dsp:txBody>
      <dsp:txXfrm>
        <a:off x="478712" y="46776"/>
        <a:ext cx="6102505" cy="692586"/>
      </dsp:txXfrm>
    </dsp:sp>
    <dsp:sp modelId="{2E971DF4-0046-44F1-A1F5-665ADAE65FA0}">
      <dsp:nvSpPr>
        <dsp:cNvPr id="0" name=""/>
        <dsp:cNvSpPr/>
      </dsp:nvSpPr>
      <dsp:spPr>
        <a:xfrm>
          <a:off x="0" y="1572430"/>
          <a:ext cx="8824913" cy="655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663DD9-B652-48CA-A365-3AC7651AD7E7}">
      <dsp:nvSpPr>
        <dsp:cNvPr id="0" name=""/>
        <dsp:cNvSpPr/>
      </dsp:nvSpPr>
      <dsp:spPr>
        <a:xfrm>
          <a:off x="441245" y="1188670"/>
          <a:ext cx="6177439" cy="767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492" tIns="0" rIns="233492" bIns="0" numCol="1" spcCol="1270" anchor="ctr" anchorCtr="0">
          <a:noAutofit/>
        </a:bodyPr>
        <a:lstStyle/>
        <a:p>
          <a:pPr lvl="0" algn="l" defTabSz="1155700">
            <a:lnSpc>
              <a:spcPct val="90000"/>
            </a:lnSpc>
            <a:spcBef>
              <a:spcPct val="0"/>
            </a:spcBef>
            <a:spcAft>
              <a:spcPct val="35000"/>
            </a:spcAft>
          </a:pPr>
          <a:r>
            <a:rPr lang="en-US" sz="2600" kern="1200" dirty="0" smtClean="0"/>
            <a:t>Book</a:t>
          </a:r>
          <a:endParaRPr lang="en-US" sz="2600" kern="1200" dirty="0"/>
        </a:p>
      </dsp:txBody>
      <dsp:txXfrm>
        <a:off x="478712" y="1226137"/>
        <a:ext cx="6102505" cy="692586"/>
      </dsp:txXfrm>
    </dsp:sp>
    <dsp:sp modelId="{9B6DB97D-F8A4-4B8C-8270-E9179A19B3F0}">
      <dsp:nvSpPr>
        <dsp:cNvPr id="0" name=""/>
        <dsp:cNvSpPr/>
      </dsp:nvSpPr>
      <dsp:spPr>
        <a:xfrm>
          <a:off x="0" y="2751790"/>
          <a:ext cx="8824913" cy="655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DF9EAA-FE30-4AC8-B982-F368B33CB620}">
      <dsp:nvSpPr>
        <dsp:cNvPr id="0" name=""/>
        <dsp:cNvSpPr/>
      </dsp:nvSpPr>
      <dsp:spPr>
        <a:xfrm>
          <a:off x="441245" y="2368030"/>
          <a:ext cx="6177439" cy="7675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492" tIns="0" rIns="233492" bIns="0" numCol="1" spcCol="1270" anchor="ctr" anchorCtr="0">
          <a:noAutofit/>
        </a:bodyPr>
        <a:lstStyle/>
        <a:p>
          <a:pPr lvl="0" algn="l" defTabSz="1155700">
            <a:lnSpc>
              <a:spcPct val="90000"/>
            </a:lnSpc>
            <a:spcBef>
              <a:spcPct val="0"/>
            </a:spcBef>
            <a:spcAft>
              <a:spcPct val="35000"/>
            </a:spcAft>
          </a:pPr>
          <a:r>
            <a:rPr lang="en-US" sz="2600" kern="1200" dirty="0" smtClean="0"/>
            <a:t>Preacher </a:t>
          </a:r>
          <a:endParaRPr lang="en-US" sz="2600" kern="1200" dirty="0"/>
        </a:p>
      </dsp:txBody>
      <dsp:txXfrm>
        <a:off x="478712" y="2405497"/>
        <a:ext cx="6102505"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B032D-1835-4681-B6C5-C43241122079}">
      <dsp:nvSpPr>
        <dsp:cNvPr id="0" name=""/>
        <dsp:cNvSpPr/>
      </dsp:nvSpPr>
      <dsp:spPr>
        <a:xfrm>
          <a:off x="5946274" y="50491"/>
          <a:ext cx="1729295" cy="172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Blaming</a:t>
          </a:r>
        </a:p>
      </dsp:txBody>
      <dsp:txXfrm>
        <a:off x="5946274" y="50491"/>
        <a:ext cx="1729295" cy="1729295"/>
      </dsp:txXfrm>
    </dsp:sp>
    <dsp:sp modelId="{715492F0-950C-4AD3-AC6B-F6B390738661}">
      <dsp:nvSpPr>
        <dsp:cNvPr id="0" name=""/>
        <dsp:cNvSpPr/>
      </dsp:nvSpPr>
      <dsp:spPr>
        <a:xfrm>
          <a:off x="1872284" y="-266"/>
          <a:ext cx="6491260" cy="6491260"/>
        </a:xfrm>
        <a:prstGeom prst="circularArrow">
          <a:avLst>
            <a:gd name="adj1" fmla="val 5195"/>
            <a:gd name="adj2" fmla="val 335528"/>
            <a:gd name="adj3" fmla="val 21294811"/>
            <a:gd name="adj4" fmla="val 19764864"/>
            <a:gd name="adj5" fmla="val 6061"/>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66EFFE-6AA7-4660-AC6E-67090AC6420E}">
      <dsp:nvSpPr>
        <dsp:cNvPr id="0" name=""/>
        <dsp:cNvSpPr/>
      </dsp:nvSpPr>
      <dsp:spPr>
        <a:xfrm>
          <a:off x="6992610" y="3270783"/>
          <a:ext cx="1729295" cy="172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Quick Fix</a:t>
          </a:r>
          <a:endParaRPr lang="en-US" sz="2400" kern="1200" dirty="0"/>
        </a:p>
      </dsp:txBody>
      <dsp:txXfrm>
        <a:off x="6992610" y="3270783"/>
        <a:ext cx="1729295" cy="1729295"/>
      </dsp:txXfrm>
    </dsp:sp>
    <dsp:sp modelId="{FB4F9E7A-20B4-4E9E-A4C3-934279320CE3}">
      <dsp:nvSpPr>
        <dsp:cNvPr id="0" name=""/>
        <dsp:cNvSpPr/>
      </dsp:nvSpPr>
      <dsp:spPr>
        <a:xfrm>
          <a:off x="1872284" y="-266"/>
          <a:ext cx="6491260" cy="6491260"/>
        </a:xfrm>
        <a:prstGeom prst="circularArrow">
          <a:avLst>
            <a:gd name="adj1" fmla="val 5195"/>
            <a:gd name="adj2" fmla="val 335528"/>
            <a:gd name="adj3" fmla="val 4016325"/>
            <a:gd name="adj4" fmla="val 2251939"/>
            <a:gd name="adj5" fmla="val 6061"/>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315CDE-D744-4697-BE12-42732F8E40C1}">
      <dsp:nvSpPr>
        <dsp:cNvPr id="0" name=""/>
        <dsp:cNvSpPr/>
      </dsp:nvSpPr>
      <dsp:spPr>
        <a:xfrm>
          <a:off x="4253266" y="5261033"/>
          <a:ext cx="1729295" cy="172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Lack of Leadership</a:t>
          </a:r>
          <a:endParaRPr lang="en-US" sz="2400" kern="1200" dirty="0"/>
        </a:p>
      </dsp:txBody>
      <dsp:txXfrm>
        <a:off x="4253266" y="5261033"/>
        <a:ext cx="1729295" cy="1729295"/>
      </dsp:txXfrm>
    </dsp:sp>
    <dsp:sp modelId="{00E3C351-CECA-4A6C-BFF5-7A99265E1270}">
      <dsp:nvSpPr>
        <dsp:cNvPr id="0" name=""/>
        <dsp:cNvSpPr/>
      </dsp:nvSpPr>
      <dsp:spPr>
        <a:xfrm>
          <a:off x="1872284" y="-266"/>
          <a:ext cx="6491260" cy="6491260"/>
        </a:xfrm>
        <a:prstGeom prst="circularArrow">
          <a:avLst>
            <a:gd name="adj1" fmla="val 5195"/>
            <a:gd name="adj2" fmla="val 335528"/>
            <a:gd name="adj3" fmla="val 8212533"/>
            <a:gd name="adj4" fmla="val 6448148"/>
            <a:gd name="adj5" fmla="val 6061"/>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6AD8C-9EA5-43B6-A7EB-F37F99FD6F95}">
      <dsp:nvSpPr>
        <dsp:cNvPr id="0" name=""/>
        <dsp:cNvSpPr/>
      </dsp:nvSpPr>
      <dsp:spPr>
        <a:xfrm>
          <a:off x="1513922" y="3270783"/>
          <a:ext cx="1729295" cy="172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Reactivity</a:t>
          </a:r>
          <a:endParaRPr lang="en-US" sz="2400" kern="1200" dirty="0"/>
        </a:p>
      </dsp:txBody>
      <dsp:txXfrm>
        <a:off x="1513922" y="3270783"/>
        <a:ext cx="1729295" cy="1729295"/>
      </dsp:txXfrm>
    </dsp:sp>
    <dsp:sp modelId="{B23FC3BC-822A-42E0-8B19-BA030C5DE4CA}">
      <dsp:nvSpPr>
        <dsp:cNvPr id="0" name=""/>
        <dsp:cNvSpPr/>
      </dsp:nvSpPr>
      <dsp:spPr>
        <a:xfrm>
          <a:off x="1872284" y="-266"/>
          <a:ext cx="6491260" cy="6491260"/>
        </a:xfrm>
        <a:prstGeom prst="circularArrow">
          <a:avLst>
            <a:gd name="adj1" fmla="val 5195"/>
            <a:gd name="adj2" fmla="val 335528"/>
            <a:gd name="adj3" fmla="val 12299608"/>
            <a:gd name="adj4" fmla="val 10769661"/>
            <a:gd name="adj5" fmla="val 6061"/>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C30993-9697-4A59-8387-76040EC7E87E}">
      <dsp:nvSpPr>
        <dsp:cNvPr id="0" name=""/>
        <dsp:cNvSpPr/>
      </dsp:nvSpPr>
      <dsp:spPr>
        <a:xfrm>
          <a:off x="2560259" y="50491"/>
          <a:ext cx="1729295" cy="172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Herding</a:t>
          </a:r>
          <a:endParaRPr lang="en-US" sz="2400" kern="1200" dirty="0"/>
        </a:p>
      </dsp:txBody>
      <dsp:txXfrm>
        <a:off x="2560259" y="50491"/>
        <a:ext cx="1729295" cy="1729295"/>
      </dsp:txXfrm>
    </dsp:sp>
    <dsp:sp modelId="{6318EC74-2DC0-4305-9B02-8137307DB1AF}">
      <dsp:nvSpPr>
        <dsp:cNvPr id="0" name=""/>
        <dsp:cNvSpPr/>
      </dsp:nvSpPr>
      <dsp:spPr>
        <a:xfrm>
          <a:off x="1872284" y="-266"/>
          <a:ext cx="6491260" cy="6491260"/>
        </a:xfrm>
        <a:prstGeom prst="circularArrow">
          <a:avLst>
            <a:gd name="adj1" fmla="val 5195"/>
            <a:gd name="adj2" fmla="val 335528"/>
            <a:gd name="adj3" fmla="val 16867308"/>
            <a:gd name="adj4" fmla="val 15197164"/>
            <a:gd name="adj5" fmla="val 6061"/>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515AD-47B1-42A8-B5AF-EB08A7640800}">
      <dsp:nvSpPr>
        <dsp:cNvPr id="0" name=""/>
        <dsp:cNvSpPr/>
      </dsp:nvSpPr>
      <dsp:spPr>
        <a:xfrm>
          <a:off x="3700744" y="11362"/>
          <a:ext cx="1713944" cy="1150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Question</a:t>
          </a:r>
          <a:r>
            <a:rPr lang="en-US" sz="1400" kern="1200" dirty="0">
              <a:solidFill>
                <a:schemeClr val="bg1"/>
              </a:solidFill>
            </a:rPr>
            <a:t> </a:t>
          </a:r>
        </a:p>
      </dsp:txBody>
      <dsp:txXfrm>
        <a:off x="3700744" y="11362"/>
        <a:ext cx="1713944" cy="1150105"/>
      </dsp:txXfrm>
    </dsp:sp>
    <dsp:sp modelId="{5E239E8E-12A4-45C7-A446-73AE522E607F}">
      <dsp:nvSpPr>
        <dsp:cNvPr id="0" name=""/>
        <dsp:cNvSpPr/>
      </dsp:nvSpPr>
      <dsp:spPr>
        <a:xfrm>
          <a:off x="465881" y="-312"/>
          <a:ext cx="5617753" cy="5617753"/>
        </a:xfrm>
        <a:prstGeom prst="circularArrow">
          <a:avLst>
            <a:gd name="adj1" fmla="val 3992"/>
            <a:gd name="adj2" fmla="val 250448"/>
            <a:gd name="adj3" fmla="val 20572512"/>
            <a:gd name="adj4" fmla="val 19203921"/>
            <a:gd name="adj5" fmla="val 465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9C329-C4B3-4989-9B31-89AE8F645775}">
      <dsp:nvSpPr>
        <dsp:cNvPr id="0" name=""/>
        <dsp:cNvSpPr/>
      </dsp:nvSpPr>
      <dsp:spPr>
        <a:xfrm>
          <a:off x="4762997" y="2233511"/>
          <a:ext cx="2155354" cy="1150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Investigate</a:t>
          </a:r>
        </a:p>
      </dsp:txBody>
      <dsp:txXfrm>
        <a:off x="4762997" y="2233511"/>
        <a:ext cx="2155354" cy="1150105"/>
      </dsp:txXfrm>
    </dsp:sp>
    <dsp:sp modelId="{336EC072-3F70-46F3-868E-574EC5878204}">
      <dsp:nvSpPr>
        <dsp:cNvPr id="0" name=""/>
        <dsp:cNvSpPr/>
      </dsp:nvSpPr>
      <dsp:spPr>
        <a:xfrm>
          <a:off x="465881" y="-312"/>
          <a:ext cx="5617753" cy="5617753"/>
        </a:xfrm>
        <a:prstGeom prst="circularArrow">
          <a:avLst>
            <a:gd name="adj1" fmla="val 3992"/>
            <a:gd name="adj2" fmla="val 250448"/>
            <a:gd name="adj3" fmla="val 2145631"/>
            <a:gd name="adj4" fmla="val 777040"/>
            <a:gd name="adj5" fmla="val 465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2DD66-9C27-4CA5-8296-2974A7AAC869}">
      <dsp:nvSpPr>
        <dsp:cNvPr id="0" name=""/>
        <dsp:cNvSpPr/>
      </dsp:nvSpPr>
      <dsp:spPr>
        <a:xfrm>
          <a:off x="3614009" y="4455660"/>
          <a:ext cx="1887414" cy="1150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Reflect</a:t>
          </a:r>
        </a:p>
      </dsp:txBody>
      <dsp:txXfrm>
        <a:off x="3614009" y="4455660"/>
        <a:ext cx="1887414" cy="1150105"/>
      </dsp:txXfrm>
    </dsp:sp>
    <dsp:sp modelId="{176D09ED-E0EB-4051-AD53-1D39805735DD}">
      <dsp:nvSpPr>
        <dsp:cNvPr id="0" name=""/>
        <dsp:cNvSpPr/>
      </dsp:nvSpPr>
      <dsp:spPr>
        <a:xfrm>
          <a:off x="465881" y="-312"/>
          <a:ext cx="5617753" cy="5617753"/>
        </a:xfrm>
        <a:prstGeom prst="circularArrow">
          <a:avLst>
            <a:gd name="adj1" fmla="val 3992"/>
            <a:gd name="adj2" fmla="val 250448"/>
            <a:gd name="adj3" fmla="val 5577882"/>
            <a:gd name="adj4" fmla="val 4944146"/>
            <a:gd name="adj5" fmla="val 465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420FCE-2043-4340-AE72-F7C8302A99D8}">
      <dsp:nvSpPr>
        <dsp:cNvPr id="0" name=""/>
        <dsp:cNvSpPr/>
      </dsp:nvSpPr>
      <dsp:spPr>
        <a:xfrm>
          <a:off x="1027718" y="4455660"/>
          <a:ext cx="1928162" cy="1150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Improve</a:t>
          </a:r>
        </a:p>
      </dsp:txBody>
      <dsp:txXfrm>
        <a:off x="1027718" y="4455660"/>
        <a:ext cx="1928162" cy="1150105"/>
      </dsp:txXfrm>
    </dsp:sp>
    <dsp:sp modelId="{EA9A910C-2B12-453C-BB7F-09489CCEB5E8}">
      <dsp:nvSpPr>
        <dsp:cNvPr id="0" name=""/>
        <dsp:cNvSpPr/>
      </dsp:nvSpPr>
      <dsp:spPr>
        <a:xfrm>
          <a:off x="465881" y="-312"/>
          <a:ext cx="5617753" cy="5617753"/>
        </a:xfrm>
        <a:prstGeom prst="circularArrow">
          <a:avLst>
            <a:gd name="adj1" fmla="val 3992"/>
            <a:gd name="adj2" fmla="val 250448"/>
            <a:gd name="adj3" fmla="val 9772512"/>
            <a:gd name="adj4" fmla="val 8403921"/>
            <a:gd name="adj5" fmla="val 465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F51DC-A6AD-4CC6-9CDA-2F5E36293BBD}">
      <dsp:nvSpPr>
        <dsp:cNvPr id="0" name=""/>
        <dsp:cNvSpPr/>
      </dsp:nvSpPr>
      <dsp:spPr>
        <a:xfrm>
          <a:off x="133788" y="2233511"/>
          <a:ext cx="1150105" cy="1150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Share</a:t>
          </a:r>
        </a:p>
      </dsp:txBody>
      <dsp:txXfrm>
        <a:off x="133788" y="2233511"/>
        <a:ext cx="1150105" cy="1150105"/>
      </dsp:txXfrm>
    </dsp:sp>
    <dsp:sp modelId="{C6C8C102-19F2-4C85-A1F2-604045428470}">
      <dsp:nvSpPr>
        <dsp:cNvPr id="0" name=""/>
        <dsp:cNvSpPr/>
      </dsp:nvSpPr>
      <dsp:spPr>
        <a:xfrm>
          <a:off x="465881" y="-312"/>
          <a:ext cx="5617753" cy="5617753"/>
        </a:xfrm>
        <a:prstGeom prst="circularArrow">
          <a:avLst>
            <a:gd name="adj1" fmla="val 3992"/>
            <a:gd name="adj2" fmla="val 250448"/>
            <a:gd name="adj3" fmla="val 12945631"/>
            <a:gd name="adj4" fmla="val 11577040"/>
            <a:gd name="adj5" fmla="val 465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E5CDD-D721-4AE7-9BAD-584B60716206}">
      <dsp:nvSpPr>
        <dsp:cNvPr id="0" name=""/>
        <dsp:cNvSpPr/>
      </dsp:nvSpPr>
      <dsp:spPr>
        <a:xfrm>
          <a:off x="1140520" y="11362"/>
          <a:ext cx="1702557" cy="1150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Sustain</a:t>
          </a:r>
        </a:p>
      </dsp:txBody>
      <dsp:txXfrm>
        <a:off x="1140520" y="11362"/>
        <a:ext cx="1702557" cy="1150105"/>
      </dsp:txXfrm>
    </dsp:sp>
    <dsp:sp modelId="{75981433-2B7E-4DC0-82FD-88ED5FF3B557}">
      <dsp:nvSpPr>
        <dsp:cNvPr id="0" name=""/>
        <dsp:cNvSpPr/>
      </dsp:nvSpPr>
      <dsp:spPr>
        <a:xfrm>
          <a:off x="491723" y="-16323"/>
          <a:ext cx="5617753" cy="5617753"/>
        </a:xfrm>
        <a:prstGeom prst="circularArrow">
          <a:avLst>
            <a:gd name="adj1" fmla="val 3992"/>
            <a:gd name="adj2" fmla="val 250448"/>
            <a:gd name="adj3" fmla="val 16522932"/>
            <a:gd name="adj4" fmla="val 15618884"/>
            <a:gd name="adj5" fmla="val 4658"/>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D28390-4F44-4501-B7D4-EB3D13619A2A}" type="datetimeFigureOut">
              <a:rPr lang="en-US" smtClean="0"/>
              <a:t>6/17/2019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54086D-0CEE-4AFB-917B-C7D935A8DCD3}" type="slidenum">
              <a:rPr lang="en-US" smtClean="0"/>
              <a:t>‹#›</a:t>
            </a:fld>
            <a:endParaRPr lang="en-US"/>
          </a:p>
        </p:txBody>
      </p:sp>
    </p:spTree>
    <p:extLst>
      <p:ext uri="{BB962C8B-B14F-4D97-AF65-F5344CB8AC3E}">
        <p14:creationId xmlns:p14="http://schemas.microsoft.com/office/powerpoint/2010/main" val="1155346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EC21989-80D7-4BED-977D-AC184C9EC182}" type="datetimeFigureOut">
              <a:rPr lang="en-US" smtClean="0"/>
              <a:t>6/17/2019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702DCE3-F951-4571-8943-90FDB6EA846C}" type="slidenum">
              <a:rPr lang="en-US" smtClean="0"/>
              <a:t>‹#›</a:t>
            </a:fld>
            <a:endParaRPr lang="en-US"/>
          </a:p>
        </p:txBody>
      </p:sp>
    </p:spTree>
    <p:extLst>
      <p:ext uri="{BB962C8B-B14F-4D97-AF65-F5344CB8AC3E}">
        <p14:creationId xmlns:p14="http://schemas.microsoft.com/office/powerpoint/2010/main" val="415975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feeling of deep anxiety or dread, typically an unfocused one about the human condition or the state of the world in general.</a:t>
            </a:r>
            <a:endParaRPr lang="en-US" dirty="0"/>
          </a:p>
        </p:txBody>
      </p:sp>
      <p:sp>
        <p:nvSpPr>
          <p:cNvPr id="4" name="Slide Number Placeholder 3"/>
          <p:cNvSpPr>
            <a:spLocks noGrp="1"/>
          </p:cNvSpPr>
          <p:nvPr>
            <p:ph type="sldNum" sz="quarter" idx="10"/>
          </p:nvPr>
        </p:nvSpPr>
        <p:spPr/>
        <p:txBody>
          <a:bodyPr/>
          <a:lstStyle/>
          <a:p>
            <a:fld id="{B702DCE3-F951-4571-8943-90FDB6EA846C}" type="slidenum">
              <a:rPr lang="en-US" smtClean="0"/>
              <a:t>2</a:t>
            </a:fld>
            <a:endParaRPr lang="en-US"/>
          </a:p>
        </p:txBody>
      </p:sp>
    </p:spTree>
    <p:extLst>
      <p:ext uri="{BB962C8B-B14F-4D97-AF65-F5344CB8AC3E}">
        <p14:creationId xmlns:p14="http://schemas.microsoft.com/office/powerpoint/2010/main" val="357788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Conversation?</a:t>
            </a:r>
            <a:endParaRPr lang="en-US" dirty="0"/>
          </a:p>
        </p:txBody>
      </p:sp>
      <p:sp>
        <p:nvSpPr>
          <p:cNvPr id="4" name="Slide Number Placeholder 3"/>
          <p:cNvSpPr>
            <a:spLocks noGrp="1"/>
          </p:cNvSpPr>
          <p:nvPr>
            <p:ph type="sldNum" sz="quarter" idx="10"/>
          </p:nvPr>
        </p:nvSpPr>
        <p:spPr/>
        <p:txBody>
          <a:bodyPr/>
          <a:lstStyle/>
          <a:p>
            <a:fld id="{B702DCE3-F951-4571-8943-90FDB6EA846C}" type="slidenum">
              <a:rPr lang="en-US" smtClean="0"/>
              <a:t>12</a:t>
            </a:fld>
            <a:endParaRPr lang="en-US"/>
          </a:p>
        </p:txBody>
      </p:sp>
    </p:spTree>
    <p:extLst>
      <p:ext uri="{BB962C8B-B14F-4D97-AF65-F5344CB8AC3E}">
        <p14:creationId xmlns:p14="http://schemas.microsoft.com/office/powerpoint/2010/main" val="235306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“Church questions limit their imagined solutions to past versions of what it means to be “fixed”. God questions allow them to see opportunities and imagine new, more contextually relevant image of </a:t>
            </a:r>
            <a:r>
              <a:rPr lang="en-US" sz="1200" dirty="0" err="1" smtClean="0"/>
              <a:t>succs</a:t>
            </a:r>
            <a:endParaRPr lang="en-US" sz="1200" dirty="0" smtClean="0"/>
          </a:p>
          <a:p>
            <a:r>
              <a:rPr lang="en-US" sz="1200" dirty="0" err="1" smtClean="0"/>
              <a:t>es</a:t>
            </a:r>
            <a:endParaRPr lang="en-US" dirty="0" smtClean="0"/>
          </a:p>
          <a:p>
            <a:endParaRPr lang="en-US" dirty="0"/>
          </a:p>
        </p:txBody>
      </p:sp>
      <p:sp>
        <p:nvSpPr>
          <p:cNvPr id="4" name="Slide Number Placeholder 3"/>
          <p:cNvSpPr>
            <a:spLocks noGrp="1"/>
          </p:cNvSpPr>
          <p:nvPr>
            <p:ph type="sldNum" sz="quarter" idx="10"/>
          </p:nvPr>
        </p:nvSpPr>
        <p:spPr/>
        <p:txBody>
          <a:bodyPr/>
          <a:lstStyle/>
          <a:p>
            <a:fld id="{B702DCE3-F951-4571-8943-90FDB6EA846C}" type="slidenum">
              <a:rPr lang="en-US" smtClean="0"/>
              <a:t>26</a:t>
            </a:fld>
            <a:endParaRPr lang="en-US"/>
          </a:p>
        </p:txBody>
      </p:sp>
    </p:spTree>
    <p:extLst>
      <p:ext uri="{BB962C8B-B14F-4D97-AF65-F5344CB8AC3E}">
        <p14:creationId xmlns:p14="http://schemas.microsoft.com/office/powerpoint/2010/main" val="371960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one more information about </a:t>
            </a:r>
            <a:endParaRPr lang="en-US" dirty="0"/>
          </a:p>
        </p:txBody>
      </p:sp>
      <p:sp>
        <p:nvSpPr>
          <p:cNvPr id="4" name="Slide Number Placeholder 3"/>
          <p:cNvSpPr>
            <a:spLocks noGrp="1"/>
          </p:cNvSpPr>
          <p:nvPr>
            <p:ph type="sldNum" sz="quarter" idx="10"/>
          </p:nvPr>
        </p:nvSpPr>
        <p:spPr/>
        <p:txBody>
          <a:bodyPr/>
          <a:lstStyle/>
          <a:p>
            <a:fld id="{B702DCE3-F951-4571-8943-90FDB6EA846C}" type="slidenum">
              <a:rPr lang="en-US" smtClean="0"/>
              <a:t>55</a:t>
            </a:fld>
            <a:endParaRPr lang="en-US"/>
          </a:p>
        </p:txBody>
      </p:sp>
    </p:spTree>
    <p:extLst>
      <p:ext uri="{BB962C8B-B14F-4D97-AF65-F5344CB8AC3E}">
        <p14:creationId xmlns:p14="http://schemas.microsoft.com/office/powerpoint/2010/main" val="239866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 the money - Scholarships – Educational Debt </a:t>
            </a:r>
          </a:p>
          <a:p>
            <a:r>
              <a:rPr lang="en-US" b="1" dirty="0" smtClean="0">
                <a:effectLst/>
              </a:rPr>
              <a:t>common good and the well-being of every child of God </a:t>
            </a:r>
            <a:endParaRPr lang="en-US" dirty="0" smtClean="0"/>
          </a:p>
          <a:p>
            <a:endParaRPr lang="en-US" dirty="0"/>
          </a:p>
        </p:txBody>
      </p:sp>
      <p:sp>
        <p:nvSpPr>
          <p:cNvPr id="4" name="Slide Number Placeholder 3"/>
          <p:cNvSpPr>
            <a:spLocks noGrp="1"/>
          </p:cNvSpPr>
          <p:nvPr>
            <p:ph type="sldNum" sz="quarter" idx="10"/>
          </p:nvPr>
        </p:nvSpPr>
        <p:spPr/>
        <p:txBody>
          <a:bodyPr/>
          <a:lstStyle/>
          <a:p>
            <a:fld id="{04C0E1CD-6B28-491B-8EC4-08B3FC1BB5FA}" type="slidenum">
              <a:rPr lang="en-US" smtClean="0"/>
              <a:t>62</a:t>
            </a:fld>
            <a:endParaRPr lang="en-US"/>
          </a:p>
        </p:txBody>
      </p:sp>
    </p:spTree>
    <p:extLst>
      <p:ext uri="{BB962C8B-B14F-4D97-AF65-F5344CB8AC3E}">
        <p14:creationId xmlns:p14="http://schemas.microsoft.com/office/powerpoint/2010/main" val="33301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8C7E0A0-418B-4C32-BD12-5E456D2D0A07}"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6663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C7E0A0-418B-4C32-BD12-5E456D2D0A07}"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184220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8C7E0A0-418B-4C32-BD12-5E456D2D0A07}"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4156328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D8C7E0A0-418B-4C32-BD12-5E456D2D0A07}"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983B-1021-4BA8-9FC1-DFA0BAAE9702}"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17061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C7E0A0-418B-4C32-BD12-5E456D2D0A07}"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2287542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C7E0A0-418B-4C32-BD12-5E456D2D0A07}" type="datetimeFigureOut">
              <a:rPr lang="en-US" smtClean="0"/>
              <a:t>6/17/2019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3966504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C7E0A0-418B-4C32-BD12-5E456D2D0A07}" type="datetimeFigureOut">
              <a:rPr lang="en-US" smtClean="0"/>
              <a:t>6/17/2019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1043812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C7E0A0-418B-4C32-BD12-5E456D2D0A07}"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3420401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C7E0A0-418B-4C32-BD12-5E456D2D0A07}"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3834740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52147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Shape 1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7733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C7E0A0-418B-4C32-BD12-5E456D2D0A07}"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3738074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lstStyle>
            <a:lvl1pPr marL="609585" lvl="0" indent="-304792">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846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C7E0A0-418B-4C32-BD12-5E456D2D0A07}" type="datetimeFigureOut">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87171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C7E0A0-418B-4C32-BD12-5E456D2D0A07}"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190062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C7E0A0-418B-4C32-BD12-5E456D2D0A07}" type="datetimeFigureOut">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569511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8C7E0A0-418B-4C32-BD12-5E456D2D0A07}" type="datetimeFigureOut">
              <a:rPr lang="en-US" smtClean="0"/>
              <a:t>6/17/2019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71631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8C7E0A0-418B-4C32-BD12-5E456D2D0A07}" type="datetimeFigureOut">
              <a:rPr lang="en-US" smtClean="0"/>
              <a:t>6/17/2019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233104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8C7E0A0-418B-4C32-BD12-5E456D2D0A07}" type="datetimeFigureOut">
              <a:rPr lang="en-US" smtClean="0"/>
              <a:t>6/17/2019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355840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C7E0A0-418B-4C32-BD12-5E456D2D0A07}" type="datetimeFigureOut">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37983B-1021-4BA8-9FC1-DFA0BAAE9702}" type="slidenum">
              <a:rPr lang="en-US" smtClean="0"/>
              <a:t>‹#›</a:t>
            </a:fld>
            <a:endParaRPr lang="en-US"/>
          </a:p>
        </p:txBody>
      </p:sp>
    </p:spTree>
    <p:extLst>
      <p:ext uri="{BB962C8B-B14F-4D97-AF65-F5344CB8AC3E}">
        <p14:creationId xmlns:p14="http://schemas.microsoft.com/office/powerpoint/2010/main" val="142400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8C7E0A0-418B-4C32-BD12-5E456D2D0A07}" type="datetimeFigureOut">
              <a:rPr lang="en-US" smtClean="0"/>
              <a:t>6/17/2019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637983B-1021-4BA8-9FC1-DFA0BAAE9702}" type="slidenum">
              <a:rPr lang="en-US" smtClean="0"/>
              <a:t>‹#›</a:t>
            </a:fld>
            <a:endParaRPr lang="en-US"/>
          </a:p>
        </p:txBody>
      </p:sp>
    </p:spTree>
    <p:extLst>
      <p:ext uri="{BB962C8B-B14F-4D97-AF65-F5344CB8AC3E}">
        <p14:creationId xmlns:p14="http://schemas.microsoft.com/office/powerpoint/2010/main" val="361821183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716" r:id="rId18"/>
    <p:sldLayoutId id="2147483717" r:id="rId19"/>
    <p:sldLayoutId id="2147483718" r:id="rId20"/>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download.elca.org/ELCA%20Resource%20Repository/Inter-Religious_Policy_Statement.pdf?_ga=2.259880842.1092600801.1559574668-479792847.1547220851"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Trusting and Following</a:t>
            </a:r>
            <a:endParaRPr lang="en-US" dirty="0"/>
          </a:p>
        </p:txBody>
      </p:sp>
      <p:sp>
        <p:nvSpPr>
          <p:cNvPr id="5" name="Subtitle 4"/>
          <p:cNvSpPr>
            <a:spLocks noGrp="1"/>
          </p:cNvSpPr>
          <p:nvPr>
            <p:ph type="subTitle" idx="1"/>
          </p:nvPr>
        </p:nvSpPr>
        <p:spPr/>
        <p:txBody>
          <a:bodyPr/>
          <a:lstStyle/>
          <a:p>
            <a:r>
              <a:rPr lang="en-US" dirty="0" smtClean="0"/>
              <a:t>Everyday Spirituality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7609" y="3993160"/>
            <a:ext cx="2449204" cy="2449204"/>
          </a:xfrm>
          <a:prstGeom prst="rect">
            <a:avLst/>
          </a:prstGeom>
        </p:spPr>
      </p:pic>
    </p:spTree>
    <p:extLst>
      <p:ext uri="{BB962C8B-B14F-4D97-AF65-F5344CB8AC3E}">
        <p14:creationId xmlns:p14="http://schemas.microsoft.com/office/powerpoint/2010/main" val="1291115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Our mission statement </a:t>
            </a:r>
            <a:endParaRPr lang="en-US" sz="5400" b="1" dirty="0"/>
          </a:p>
        </p:txBody>
      </p:sp>
      <p:sp>
        <p:nvSpPr>
          <p:cNvPr id="3" name="Content Placeholder 2"/>
          <p:cNvSpPr>
            <a:spLocks noGrp="1"/>
          </p:cNvSpPr>
          <p:nvPr>
            <p:ph idx="1"/>
          </p:nvPr>
        </p:nvSpPr>
        <p:spPr>
          <a:xfrm>
            <a:off x="232756" y="2052918"/>
            <a:ext cx="10849101" cy="4195481"/>
          </a:xfrm>
        </p:spPr>
        <p:txBody>
          <a:bodyPr>
            <a:noAutofit/>
          </a:bodyPr>
          <a:lstStyle/>
          <a:p>
            <a:r>
              <a:rPr lang="en-US" sz="4400" dirty="0" smtClean="0"/>
              <a:t>….we </a:t>
            </a:r>
            <a:r>
              <a:rPr lang="en-US" sz="4400" dirty="0"/>
              <a:t>cultivate life-giving </a:t>
            </a:r>
            <a:r>
              <a:rPr lang="en-US" sz="4400" dirty="0" smtClean="0"/>
              <a:t>congregations, nurture </a:t>
            </a:r>
            <a:r>
              <a:rPr lang="en-US" sz="4400" dirty="0"/>
              <a:t>partner ministries, and </a:t>
            </a:r>
            <a:r>
              <a:rPr lang="en-US" sz="4400" dirty="0" smtClean="0"/>
              <a:t>cooperate </a:t>
            </a:r>
            <a:r>
              <a:rPr lang="en-US" sz="4400" dirty="0"/>
              <a:t>in the life of the ELCA. </a:t>
            </a:r>
            <a:endParaRPr lang="en-US" sz="4400" dirty="0" smtClean="0"/>
          </a:p>
          <a:p>
            <a:r>
              <a:rPr lang="en-US" sz="4400" dirty="0" smtClean="0"/>
              <a:t>By </a:t>
            </a:r>
            <a:r>
              <a:rPr lang="en-US" sz="4400" dirty="0"/>
              <a:t>God's grace, together we have what we need. </a:t>
            </a:r>
          </a:p>
        </p:txBody>
      </p:sp>
    </p:spTree>
    <p:extLst>
      <p:ext uri="{BB962C8B-B14F-4D97-AF65-F5344CB8AC3E}">
        <p14:creationId xmlns:p14="http://schemas.microsoft.com/office/powerpoint/2010/main" val="2550363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What is our Largest Challenge?</a:t>
            </a:r>
            <a:endParaRPr lang="en-US" sz="5400" dirty="0"/>
          </a:p>
        </p:txBody>
      </p:sp>
      <p:sp>
        <p:nvSpPr>
          <p:cNvPr id="3" name="Content Placeholder 2"/>
          <p:cNvSpPr>
            <a:spLocks noGrp="1"/>
          </p:cNvSpPr>
          <p:nvPr>
            <p:ph idx="1"/>
          </p:nvPr>
        </p:nvSpPr>
        <p:spPr>
          <a:xfrm>
            <a:off x="1104293" y="2388477"/>
            <a:ext cx="8946541" cy="4195481"/>
          </a:xfrm>
        </p:spPr>
        <p:txBody>
          <a:bodyPr>
            <a:normAutofit/>
          </a:bodyPr>
          <a:lstStyle/>
          <a:p>
            <a:pPr marL="914400" indent="-914400">
              <a:buFont typeface="+mj-lt"/>
              <a:buAutoNum type="arabicPeriod"/>
            </a:pPr>
            <a:r>
              <a:rPr lang="en-US" sz="4800" dirty="0" smtClean="0"/>
              <a:t>Congregational Vitality</a:t>
            </a:r>
          </a:p>
          <a:p>
            <a:pPr marL="914400" indent="-914400">
              <a:buFont typeface="+mj-lt"/>
              <a:buAutoNum type="arabicPeriod"/>
            </a:pPr>
            <a:r>
              <a:rPr lang="en-US" sz="4800" dirty="0" smtClean="0"/>
              <a:t>Deepen our local and global mission</a:t>
            </a:r>
          </a:p>
          <a:p>
            <a:pPr marL="914400" indent="-914400">
              <a:buFont typeface="+mj-lt"/>
              <a:buAutoNum type="arabicPeriod"/>
            </a:pPr>
            <a:r>
              <a:rPr lang="en-US" sz="4800" dirty="0" smtClean="0"/>
              <a:t>Develop servant leaders </a:t>
            </a:r>
            <a:endParaRPr lang="en-US"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4302" y="3966282"/>
            <a:ext cx="2482597" cy="2482597"/>
          </a:xfrm>
          <a:prstGeom prst="rect">
            <a:avLst/>
          </a:prstGeom>
        </p:spPr>
      </p:pic>
    </p:spTree>
    <p:extLst>
      <p:ext uri="{BB962C8B-B14F-4D97-AF65-F5344CB8AC3E}">
        <p14:creationId xmlns:p14="http://schemas.microsoft.com/office/powerpoint/2010/main" val="1751698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Largest Opportunity </a:t>
            </a:r>
            <a:endParaRPr lang="en-US" sz="5400" dirty="0"/>
          </a:p>
        </p:txBody>
      </p:sp>
      <p:sp>
        <p:nvSpPr>
          <p:cNvPr id="3" name="Content Placeholder 2"/>
          <p:cNvSpPr>
            <a:spLocks noGrp="1"/>
          </p:cNvSpPr>
          <p:nvPr>
            <p:ph idx="1"/>
          </p:nvPr>
        </p:nvSpPr>
        <p:spPr/>
        <p:txBody>
          <a:bodyPr/>
          <a:lstStyle/>
          <a:p>
            <a:pPr marL="914400" lvl="0" indent="-914400">
              <a:buClr>
                <a:srgbClr val="ACD433"/>
              </a:buClr>
              <a:buFont typeface="+mj-lt"/>
              <a:buAutoNum type="arabicPeriod"/>
            </a:pPr>
            <a:r>
              <a:rPr lang="en-US" sz="4800" dirty="0" smtClean="0">
                <a:solidFill>
                  <a:prstClr val="white"/>
                </a:solidFill>
              </a:rPr>
              <a:t>Congregational </a:t>
            </a:r>
            <a:r>
              <a:rPr lang="en-US" sz="4800" dirty="0">
                <a:solidFill>
                  <a:prstClr val="white"/>
                </a:solidFill>
              </a:rPr>
              <a:t>Vitality</a:t>
            </a:r>
          </a:p>
          <a:p>
            <a:pPr marL="914400" lvl="0" indent="-914400">
              <a:buClr>
                <a:srgbClr val="ACD433"/>
              </a:buClr>
              <a:buFont typeface="+mj-lt"/>
              <a:buAutoNum type="arabicPeriod"/>
            </a:pPr>
            <a:r>
              <a:rPr lang="en-US" sz="4800" dirty="0">
                <a:solidFill>
                  <a:prstClr val="white"/>
                </a:solidFill>
              </a:rPr>
              <a:t>Deepen our local and global mission</a:t>
            </a:r>
          </a:p>
          <a:p>
            <a:pPr marL="914400" lvl="0" indent="-914400">
              <a:buClr>
                <a:srgbClr val="ACD433"/>
              </a:buClr>
              <a:buFont typeface="+mj-lt"/>
              <a:buAutoNum type="arabicPeriod"/>
            </a:pPr>
            <a:r>
              <a:rPr lang="en-US" sz="4800" dirty="0">
                <a:solidFill>
                  <a:prstClr val="white"/>
                </a:solidFill>
              </a:rPr>
              <a:t>Develop servant leaders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4302" y="3966282"/>
            <a:ext cx="2482597" cy="2482597"/>
          </a:xfrm>
          <a:prstGeom prst="rect">
            <a:avLst/>
          </a:prstGeom>
        </p:spPr>
      </p:pic>
    </p:spTree>
    <p:extLst>
      <p:ext uri="{BB962C8B-B14F-4D97-AF65-F5344CB8AC3E}">
        <p14:creationId xmlns:p14="http://schemas.microsoft.com/office/powerpoint/2010/main" val="2079548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956" y="2861734"/>
            <a:ext cx="8825657" cy="1915647"/>
          </a:xfrm>
        </p:spPr>
        <p:txBody>
          <a:bodyPr/>
          <a:lstStyle/>
          <a:p>
            <a:r>
              <a:rPr lang="en-US" sz="6000" dirty="0" smtClean="0"/>
              <a:t>Resilient Everyday Sacramental Spirituality </a:t>
            </a:r>
            <a:endParaRPr lang="en-US" sz="6000" dirty="0"/>
          </a:p>
        </p:txBody>
      </p:sp>
      <p:sp>
        <p:nvSpPr>
          <p:cNvPr id="2" name="Text Placeholder 1"/>
          <p:cNvSpPr>
            <a:spLocks noGrp="1"/>
          </p:cNvSpPr>
          <p:nvPr>
            <p:ph type="body" idx="1"/>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4853" y="4580389"/>
            <a:ext cx="1868490" cy="1868490"/>
          </a:xfrm>
          <a:prstGeom prst="rect">
            <a:avLst/>
          </a:prstGeom>
        </p:spPr>
      </p:pic>
    </p:spTree>
    <p:extLst>
      <p:ext uri="{BB962C8B-B14F-4D97-AF65-F5344CB8AC3E}">
        <p14:creationId xmlns:p14="http://schemas.microsoft.com/office/powerpoint/2010/main" val="2720551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4078" y="-100668"/>
            <a:ext cx="7080313" cy="7094973"/>
          </a:xfrm>
        </p:spPr>
      </p:pic>
    </p:spTree>
    <p:extLst>
      <p:ext uri="{BB962C8B-B14F-4D97-AF65-F5344CB8AC3E}">
        <p14:creationId xmlns:p14="http://schemas.microsoft.com/office/powerpoint/2010/main" val="3660041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979108" cy="1447800"/>
          </a:xfrm>
        </p:spPr>
        <p:txBody>
          <a:bodyPr>
            <a:noAutofit/>
          </a:bodyPr>
          <a:lstStyle/>
          <a:p>
            <a:r>
              <a:rPr lang="en-US" sz="5400" dirty="0" smtClean="0"/>
              <a:t>Faithful Innovation </a:t>
            </a:r>
            <a:endParaRPr lang="en-US" sz="5400" dirty="0"/>
          </a:p>
        </p:txBody>
      </p:sp>
      <p:pic>
        <p:nvPicPr>
          <p:cNvPr id="4" name="Content Placeholder 3"/>
          <p:cNvPicPr>
            <a:picLocks noGrp="1" noChangeAspect="1"/>
          </p:cNvPicPr>
          <p:nvPr>
            <p:ph idx="1"/>
          </p:nvPr>
        </p:nvPicPr>
        <p:blipFill>
          <a:blip r:embed="rId2"/>
          <a:stretch>
            <a:fillRect/>
          </a:stretch>
        </p:blipFill>
        <p:spPr>
          <a:xfrm>
            <a:off x="5544332" y="170193"/>
            <a:ext cx="6060100" cy="6452280"/>
          </a:xfrm>
          <a:prstGeom prst="rect">
            <a:avLst/>
          </a:prstGeom>
        </p:spPr>
      </p:pic>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494067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programs sponsored by your synod….which do you think would have the greatest impact?</a:t>
            </a:r>
            <a:endParaRPr lang="en-US" dirty="0"/>
          </a:p>
        </p:txBody>
      </p:sp>
      <p:sp>
        <p:nvSpPr>
          <p:cNvPr id="3" name="Content Placeholder 2"/>
          <p:cNvSpPr>
            <a:spLocks noGrp="1"/>
          </p:cNvSpPr>
          <p:nvPr>
            <p:ph idx="1"/>
          </p:nvPr>
        </p:nvSpPr>
        <p:spPr>
          <a:xfrm>
            <a:off x="581967" y="2642533"/>
            <a:ext cx="11213869" cy="3966593"/>
          </a:xfrm>
        </p:spPr>
        <p:txBody>
          <a:bodyPr>
            <a:noAutofit/>
          </a:bodyPr>
          <a:lstStyle/>
          <a:p>
            <a:pPr marL="742950" indent="-742950">
              <a:buFont typeface="+mj-lt"/>
              <a:buAutoNum type="arabicPeriod"/>
            </a:pPr>
            <a:r>
              <a:rPr lang="en-US" sz="4400" dirty="0" smtClean="0"/>
              <a:t>Faith Formation Strategies </a:t>
            </a:r>
          </a:p>
          <a:p>
            <a:pPr marL="742950" indent="-742950">
              <a:buFont typeface="+mj-lt"/>
              <a:buAutoNum type="arabicPeriod"/>
            </a:pPr>
            <a:r>
              <a:rPr lang="en-US" sz="4400" dirty="0" smtClean="0"/>
              <a:t>Older Adult Ministry</a:t>
            </a:r>
          </a:p>
          <a:p>
            <a:pPr marL="742950" indent="-742950">
              <a:buFont typeface="+mj-lt"/>
              <a:buAutoNum type="arabicPeriod"/>
            </a:pPr>
            <a:r>
              <a:rPr lang="en-US" sz="4400" dirty="0" smtClean="0"/>
              <a:t>Preaching Emphasis  - </a:t>
            </a:r>
          </a:p>
          <a:p>
            <a:pPr marL="742950" indent="-742950">
              <a:buFont typeface="+mj-lt"/>
              <a:buAutoNum type="arabicPeriod"/>
            </a:pPr>
            <a:r>
              <a:rPr lang="en-US" sz="4400" dirty="0" smtClean="0"/>
              <a:t>Evangelizing 101 </a:t>
            </a:r>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022" y="4024965"/>
            <a:ext cx="2176399" cy="2176399"/>
          </a:xfrm>
          <a:prstGeom prst="rect">
            <a:avLst/>
          </a:prstGeom>
        </p:spPr>
      </p:pic>
    </p:spTree>
    <p:extLst>
      <p:ext uri="{BB962C8B-B14F-4D97-AF65-F5344CB8AC3E}">
        <p14:creationId xmlns:p14="http://schemas.microsoft.com/office/powerpoint/2010/main" val="1922896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 these possible programs sponsored by your synod….which do you think would have the greatest impact</a:t>
            </a:r>
            <a:endParaRPr lang="en-US" dirty="0"/>
          </a:p>
        </p:txBody>
      </p:sp>
      <p:sp>
        <p:nvSpPr>
          <p:cNvPr id="3" name="Content Placeholder 2"/>
          <p:cNvSpPr>
            <a:spLocks noGrp="1"/>
          </p:cNvSpPr>
          <p:nvPr>
            <p:ph idx="1"/>
          </p:nvPr>
        </p:nvSpPr>
        <p:spPr>
          <a:xfrm>
            <a:off x="646111" y="3103927"/>
            <a:ext cx="11324216" cy="3510232"/>
          </a:xfrm>
        </p:spPr>
        <p:txBody>
          <a:bodyPr>
            <a:noAutofit/>
          </a:bodyPr>
          <a:lstStyle/>
          <a:p>
            <a:pPr marL="742950" indent="-742950">
              <a:buFont typeface="+mj-lt"/>
              <a:buAutoNum type="arabicPeriod"/>
            </a:pPr>
            <a:r>
              <a:rPr lang="en-US" sz="4400" dirty="0" smtClean="0"/>
              <a:t>Worship Assistant Training</a:t>
            </a:r>
          </a:p>
          <a:p>
            <a:pPr marL="742950" indent="-742950">
              <a:buFont typeface="+mj-lt"/>
              <a:buAutoNum type="arabicPeriod"/>
            </a:pPr>
            <a:r>
              <a:rPr lang="en-US" sz="4400" dirty="0" smtClean="0"/>
              <a:t>Training Key Council Leaders</a:t>
            </a:r>
          </a:p>
          <a:p>
            <a:pPr marL="742950" indent="-742950">
              <a:buFont typeface="+mj-lt"/>
              <a:buAutoNum type="arabicPeriod"/>
            </a:pPr>
            <a:r>
              <a:rPr lang="en-US" sz="4400" dirty="0" smtClean="0"/>
              <a:t>Path to a Bible Study Certificate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6739" y="4850571"/>
            <a:ext cx="1763588" cy="1763588"/>
          </a:xfrm>
          <a:prstGeom prst="rect">
            <a:avLst/>
          </a:prstGeom>
        </p:spPr>
      </p:pic>
    </p:spTree>
    <p:extLst>
      <p:ext uri="{BB962C8B-B14F-4D97-AF65-F5344CB8AC3E}">
        <p14:creationId xmlns:p14="http://schemas.microsoft.com/office/powerpoint/2010/main" val="2125474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Healthy Everyday Spirituality Sees the Intersections </a:t>
            </a:r>
            <a:endParaRPr lang="en-US" sz="5400" dirty="0"/>
          </a:p>
        </p:txBody>
      </p:sp>
      <p:sp>
        <p:nvSpPr>
          <p:cNvPr id="5" name="Text Placeholder 4"/>
          <p:cNvSpPr>
            <a:spLocks noGrp="1"/>
          </p:cNvSpPr>
          <p:nvPr>
            <p:ph type="body" idx="1"/>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022" y="4024965"/>
            <a:ext cx="2176399" cy="2176399"/>
          </a:xfrm>
          <a:prstGeom prst="rect">
            <a:avLst/>
          </a:prstGeom>
        </p:spPr>
      </p:pic>
    </p:spTree>
    <p:extLst>
      <p:ext uri="{BB962C8B-B14F-4D97-AF65-F5344CB8AC3E}">
        <p14:creationId xmlns:p14="http://schemas.microsoft.com/office/powerpoint/2010/main" val="3145873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99" y="609600"/>
            <a:ext cx="4746661" cy="4250076"/>
          </a:xfrm>
        </p:spPr>
        <p:txBody>
          <a:bodyPr>
            <a:normAutofit/>
          </a:bodyPr>
          <a:lstStyle/>
          <a:p>
            <a:r>
              <a:rPr lang="en-US" sz="4000" dirty="0" smtClean="0"/>
              <a:t>Intersections of Faith, Science and Business </a:t>
            </a:r>
            <a:endParaRPr lang="en-US" sz="4000" dirty="0"/>
          </a:p>
        </p:txBody>
      </p:sp>
      <p:pic>
        <p:nvPicPr>
          <p:cNvPr id="3074" name="Picture 2" descr="https://lh3.googleusercontent.com/4WTbXGBJbXFwZiYaNmiLNui6XrEffV38nMvFtYWVbcIb_-RXMaNZxbbeaZGqq-zBx-bKN5gSYDfckuS4lpn-boGsEBmYrrxCKizxNd0f_oT_x-Km3vSibGkUOjK5eTbfrvgKaMVETM5WIF4Oytlchleker9LfacAdyeVQB6Vq8rgB9CE9oZbZm3q9wSoen1mixy4OEPitZecQmZyxlMBc3wqA6_DthxoLnMZHHIvLzkqGPASSmsMttoVg2Ms4qfm-Y8Gmh1bZrKIjg8Hd-VPNViFG8tK-Jiy55kV2d3ulshSwOYRcuOhMS0UCCfN0MKbIQwjZpvWUyDWizTfYcZp9WQTB2AvtH5enjDzZnzkyfnTY0j03xWAmBKqY-lJaa21Tv7kbdept62MG4Uk22F88_DPo4AImxh_9-zTbtevqMg_yXvgQw_euOEZnBHxqBSsso0F4Du2QzXkjQAXoswWuhhbOaW0OoFYlq7_Oyj8HRis75n4Msz3FdstiL7nyf9MCDhtjco89l_RqeLjgX4QjK2zVe3WqZsMha_cbYrcEFSDbtOTMe1FHm_Gy7G5dnyv9jZTTsxWbvduzfANosV3vGo2lBxVdSLKiwzNVt9cwtVTxCn0VjoWyoHgHPEkxIE5nR7s8-2AwJUCoo8XgSZ4xRAS7NVme4WI=w1250-h938-no"/>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5065160" y="970316"/>
            <a:ext cx="6655458" cy="499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248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232" y="0"/>
            <a:ext cx="5431536" cy="6858000"/>
          </a:xfrm>
          <a:prstGeom prst="rect">
            <a:avLst/>
          </a:prstGeom>
        </p:spPr>
      </p:pic>
    </p:spTree>
    <p:extLst>
      <p:ext uri="{BB962C8B-B14F-4D97-AF65-F5344CB8AC3E}">
        <p14:creationId xmlns:p14="http://schemas.microsoft.com/office/powerpoint/2010/main" val="3033942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1849582"/>
          </a:xfrm>
        </p:spPr>
        <p:txBody>
          <a:bodyPr/>
          <a:lstStyle/>
          <a:p>
            <a:r>
              <a:rPr lang="en-US" sz="5400" dirty="0"/>
              <a:t>Stewardship of the Land: Faith and Technology </a:t>
            </a:r>
          </a:p>
        </p:txBody>
      </p:sp>
      <p:sp>
        <p:nvSpPr>
          <p:cNvPr id="3" name="Subtitle 2"/>
          <p:cNvSpPr>
            <a:spLocks noGrp="1"/>
          </p:cNvSpPr>
          <p:nvPr>
            <p:ph type="subTitle" idx="1"/>
          </p:nvPr>
        </p:nvSpPr>
        <p:spPr>
          <a:xfrm>
            <a:off x="1154955" y="3297383"/>
            <a:ext cx="8825658" cy="2341417"/>
          </a:xfrm>
        </p:spPr>
        <p:txBody>
          <a:bodyPr>
            <a:normAutofit/>
          </a:bodyPr>
          <a:lstStyle/>
          <a:p>
            <a:r>
              <a:rPr lang="en-US" dirty="0" smtClean="0"/>
              <a:t>Association of Teaching Theologians  - 2018</a:t>
            </a:r>
          </a:p>
          <a:p>
            <a:endParaRPr lang="en-US" dirty="0"/>
          </a:p>
          <a:p>
            <a:pPr algn="ctr"/>
            <a:r>
              <a:rPr lang="en-US" dirty="0"/>
              <a:t>“Trust in the Lord, and do good; dwell in the land</a:t>
            </a:r>
          </a:p>
          <a:p>
            <a:pPr algn="ctr"/>
            <a:r>
              <a:rPr lang="en-US" dirty="0"/>
              <a:t>and befriend faithfulness.”</a:t>
            </a:r>
          </a:p>
          <a:p>
            <a:pPr algn="ctr"/>
            <a:r>
              <a:rPr lang="en-US" dirty="0"/>
              <a:t>PSALM 37 </a:t>
            </a:r>
          </a:p>
        </p:txBody>
      </p:sp>
    </p:spTree>
    <p:extLst>
      <p:ext uri="{BB962C8B-B14F-4D97-AF65-F5344CB8AC3E}">
        <p14:creationId xmlns:p14="http://schemas.microsoft.com/office/powerpoint/2010/main" val="315793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Weeds…..</a:t>
            </a:r>
            <a:endParaRPr lang="en-US" dirty="0"/>
          </a:p>
        </p:txBody>
      </p:sp>
      <p:sp>
        <p:nvSpPr>
          <p:cNvPr id="3" name="Content Placeholder 2"/>
          <p:cNvSpPr>
            <a:spLocks noGrp="1"/>
          </p:cNvSpPr>
          <p:nvPr>
            <p:ph idx="1"/>
          </p:nvPr>
        </p:nvSpPr>
        <p:spPr>
          <a:xfrm>
            <a:off x="1104293" y="1612280"/>
            <a:ext cx="8946541" cy="4129759"/>
          </a:xfrm>
        </p:spPr>
        <p:txBody>
          <a:bodyPr>
            <a:normAutofit/>
          </a:bodyPr>
          <a:lstStyle/>
          <a:p>
            <a:r>
              <a:rPr lang="en-US" sz="3600" dirty="0" smtClean="0"/>
              <a:t>As a faithful steward of the land, how are you going to grow your crops while fighting/managing weeds of all kinds? </a:t>
            </a:r>
          </a:p>
          <a:p>
            <a:endParaRPr lang="en-US" sz="3600" dirty="0"/>
          </a:p>
          <a:p>
            <a:pPr marL="0" indent="0">
              <a:buNone/>
            </a:pPr>
            <a:endParaRPr lang="en-US" sz="6600" dirty="0"/>
          </a:p>
        </p:txBody>
      </p:sp>
      <p:pic>
        <p:nvPicPr>
          <p:cNvPr id="5" name="Picture 4"/>
          <p:cNvPicPr>
            <a:picLocks noChangeAspect="1"/>
          </p:cNvPicPr>
          <p:nvPr/>
        </p:nvPicPr>
        <p:blipFill>
          <a:blip r:embed="rId2"/>
          <a:stretch>
            <a:fillRect/>
          </a:stretch>
        </p:blipFill>
        <p:spPr>
          <a:xfrm>
            <a:off x="5849435" y="3559278"/>
            <a:ext cx="6058992" cy="3146015"/>
          </a:xfrm>
          <a:prstGeom prst="rect">
            <a:avLst/>
          </a:prstGeom>
        </p:spPr>
      </p:pic>
    </p:spTree>
    <p:extLst>
      <p:ext uri="{BB962C8B-B14F-4D97-AF65-F5344CB8AC3E}">
        <p14:creationId xmlns:p14="http://schemas.microsoft.com/office/powerpoint/2010/main" val="744783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8" y="609599"/>
            <a:ext cx="4942196" cy="2138585"/>
          </a:xfrm>
        </p:spPr>
        <p:txBody>
          <a:bodyPr/>
          <a:lstStyle/>
          <a:p>
            <a:r>
              <a:rPr lang="en-US" sz="4800" dirty="0" smtClean="0"/>
              <a:t>Altar in Church and Altar in God’s World </a:t>
            </a:r>
            <a:endParaRPr lang="en-US" sz="4800" dirty="0"/>
          </a:p>
        </p:txBody>
      </p:sp>
      <p:sp>
        <p:nvSpPr>
          <p:cNvPr id="4" name="Text Placeholder 3"/>
          <p:cNvSpPr>
            <a:spLocks noGrp="1"/>
          </p:cNvSpPr>
          <p:nvPr>
            <p:ph type="body" sz="half" idx="2"/>
          </p:nvPr>
        </p:nvSpPr>
        <p:spPr>
          <a:xfrm>
            <a:off x="2259468" y="6882711"/>
            <a:ext cx="1450600" cy="703601"/>
          </a:xfrm>
        </p:spPr>
        <p:txBody>
          <a:bodyPr/>
          <a:lstStyle/>
          <a:p>
            <a:endParaRPr lang="en-US" dirty="0"/>
          </a:p>
        </p:txBody>
      </p:sp>
      <p:pic>
        <p:nvPicPr>
          <p:cNvPr id="1026" name="Picture 2" descr="https://lh3.googleusercontent.com/UX2f4e2VnYqmJTyPXUyDZ1UfMswEzDRdb8IRIFU3C8z5uyZVNoKETzFN1GZRknr_YvvDKYisSLsPSHZaZYegaZIed90oKbnmtovU_wioNTlLMK1mkz2arBxq1m-tbPJ0dGlSV9KuXW5gyKv_tcENRxiTNoMVYOkhCIAh9tGZHByFq-WBTGRCe-wB7SzpZNjlfg7bF0yrrtV2X7pd-EkaCtb-2UXI2NZhchqw0VOx4B7ByjoivdOskmttoJ4MxMFTbmG66j5h5L5p8zmEEaGfWk_3B_RhLOfK0xy-2sj0cIbSjt_Iedqf7sUD5EuS1vE0yOEx6BwwCuEBUo3w-WWXOYqPjkiilpEB46WsrqQ0ofmI0aMz5BWunTj2v5RhTwnUWEZbKncgNxl9GrybZhiR9yblOFZBablXa369mMbfeM4rV1gJurkLTljHSaK6si_f15Li5ODNY51VPiM2pAaeHnLRum36tTTLYCtKIOOF9qsc4_ITcuKf92BBlCw8KL1qQLco6gnMXlKzF-qjNjzL3imDqf4ZmMLqyBxRrBE_EW5dAlKhCyR6mpRGUkQ3Z0jS7hPR5R_XjnGRPnO0RukUFV7TUBebtgojGVn4xewDa03rRQxsJWcjluXU0kM7vSABPhy7A41hLExS6gjcrvv4bSgiwu4X8da9=w703-h938-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865" y="2748185"/>
            <a:ext cx="2944872" cy="392510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idx="1"/>
          </p:nvPr>
        </p:nvPicPr>
        <p:blipFill>
          <a:blip r:embed="rId3"/>
          <a:stretch>
            <a:fillRect/>
          </a:stretch>
        </p:blipFill>
        <p:spPr>
          <a:xfrm>
            <a:off x="6278230" y="3734490"/>
            <a:ext cx="5659901" cy="2938795"/>
          </a:xfrm>
          <a:prstGeom prst="rect">
            <a:avLst/>
          </a:prstGeom>
        </p:spPr>
      </p:pic>
      <p:sp>
        <p:nvSpPr>
          <p:cNvPr id="6" name="AutoShape 4" descr="Image result for tractor pi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5859424" y="776177"/>
            <a:ext cx="5509306" cy="3085211"/>
          </a:xfrm>
          <a:prstGeom prst="rect">
            <a:avLst/>
          </a:prstGeom>
        </p:spPr>
      </p:pic>
    </p:spTree>
    <p:extLst>
      <p:ext uri="{BB962C8B-B14F-4D97-AF65-F5344CB8AC3E}">
        <p14:creationId xmlns:p14="http://schemas.microsoft.com/office/powerpoint/2010/main" val="28153633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1"/>
            <a:r>
              <a:rPr lang="en-US" sz="6000" dirty="0" smtClean="0"/>
              <a:t>Deepen Congregation Vitality</a:t>
            </a:r>
            <a:r>
              <a:rPr lang="en-US" sz="5400" dirty="0" smtClean="0"/>
              <a:t/>
            </a:r>
            <a:br>
              <a:rPr lang="en-US" sz="5400" dirty="0" smtClean="0"/>
            </a:br>
            <a:endParaRPr lang="en-US" sz="5400" dirty="0"/>
          </a:p>
        </p:txBody>
      </p:sp>
      <p:sp>
        <p:nvSpPr>
          <p:cNvPr id="5" name="Text Placeholder 4"/>
          <p:cNvSpPr>
            <a:spLocks noGrp="1"/>
          </p:cNvSpPr>
          <p:nvPr>
            <p:ph type="body" idx="1"/>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44495" y="3624578"/>
            <a:ext cx="2863597" cy="2863597"/>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36182" y="3591327"/>
            <a:ext cx="2863597" cy="2863597"/>
          </a:xfrm>
          <a:prstGeom prst="rect">
            <a:avLst/>
          </a:prstGeom>
        </p:spPr>
      </p:pic>
    </p:spTree>
    <p:extLst>
      <p:ext uri="{BB962C8B-B14F-4D97-AF65-F5344CB8AC3E}">
        <p14:creationId xmlns:p14="http://schemas.microsoft.com/office/powerpoint/2010/main" val="2394420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Sacramental Everyday Spirituality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3571" y="1250662"/>
            <a:ext cx="7091187" cy="5608175"/>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2010" y="5117284"/>
            <a:ext cx="1511919" cy="1511919"/>
          </a:xfrm>
          <a:prstGeom prst="rect">
            <a:avLst/>
          </a:prstGeom>
        </p:spPr>
      </p:pic>
    </p:spTree>
    <p:extLst>
      <p:ext uri="{BB962C8B-B14F-4D97-AF65-F5344CB8AC3E}">
        <p14:creationId xmlns:p14="http://schemas.microsoft.com/office/powerpoint/2010/main" val="1453877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Baptismal Discipleship</a:t>
            </a:r>
            <a:endParaRPr lang="en-US" sz="6000" dirty="0"/>
          </a:p>
        </p:txBody>
      </p:sp>
      <p:sp>
        <p:nvSpPr>
          <p:cNvPr id="5" name="Content Placeholder 4"/>
          <p:cNvSpPr>
            <a:spLocks noGrp="1"/>
          </p:cNvSpPr>
          <p:nvPr>
            <p:ph sz="half" idx="2"/>
          </p:nvPr>
        </p:nvSpPr>
        <p:spPr/>
        <p:txBody>
          <a:bodyPr>
            <a:noAutofit/>
          </a:bodyPr>
          <a:lstStyle/>
          <a:p>
            <a:r>
              <a:rPr lang="en-US" sz="4400" dirty="0" smtClean="0"/>
              <a:t>Encourage</a:t>
            </a:r>
          </a:p>
          <a:p>
            <a:r>
              <a:rPr lang="en-US" sz="4400" dirty="0" smtClean="0"/>
              <a:t>Worship</a:t>
            </a:r>
          </a:p>
          <a:p>
            <a:r>
              <a:rPr lang="en-US" sz="4400" dirty="0" smtClean="0"/>
              <a:t>Love</a:t>
            </a:r>
          </a:p>
          <a:p>
            <a:r>
              <a:rPr lang="en-US" sz="4400" dirty="0" smtClean="0"/>
              <a:t>Forgive</a:t>
            </a:r>
            <a:endParaRPr lang="en-US" sz="4400" dirty="0"/>
          </a:p>
        </p:txBody>
      </p:sp>
      <p:sp>
        <p:nvSpPr>
          <p:cNvPr id="6" name="Content Placeholder 5"/>
          <p:cNvSpPr>
            <a:spLocks noGrp="1"/>
          </p:cNvSpPr>
          <p:nvPr>
            <p:ph sz="half" idx="1"/>
          </p:nvPr>
        </p:nvSpPr>
        <p:spPr/>
        <p:txBody>
          <a:bodyPr>
            <a:normAutofit fontScale="92500" lnSpcReduction="10000"/>
          </a:bodyPr>
          <a:lstStyle/>
          <a:p>
            <a:r>
              <a:rPr lang="en-US" sz="4400" dirty="0"/>
              <a:t>Prayer</a:t>
            </a:r>
          </a:p>
          <a:p>
            <a:r>
              <a:rPr lang="en-US" sz="4400" dirty="0"/>
              <a:t>Invite</a:t>
            </a:r>
          </a:p>
          <a:p>
            <a:r>
              <a:rPr lang="en-US" sz="4400" dirty="0"/>
              <a:t>Give</a:t>
            </a:r>
            <a:r>
              <a:rPr lang="en-US" sz="4400" dirty="0" smtClean="0"/>
              <a:t>/ Generosity</a:t>
            </a:r>
            <a:endParaRPr lang="en-US" sz="4400" dirty="0"/>
          </a:p>
          <a:p>
            <a:r>
              <a:rPr lang="en-US" sz="4400" dirty="0"/>
              <a:t>Study</a:t>
            </a:r>
          </a:p>
          <a:p>
            <a:r>
              <a:rPr lang="en-US" sz="4400" dirty="0"/>
              <a:t>Serve</a:t>
            </a:r>
          </a:p>
          <a:p>
            <a:endParaRPr lang="en-US" dirty="0"/>
          </a:p>
        </p:txBody>
      </p:sp>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171" y="-410991"/>
            <a:ext cx="2455891" cy="7378592"/>
          </a:xfrm>
          <a:prstGeom prst="rect">
            <a:avLst/>
          </a:prstGeom>
        </p:spPr>
      </p:pic>
    </p:spTree>
    <p:extLst>
      <p:ext uri="{BB962C8B-B14F-4D97-AF65-F5344CB8AC3E}">
        <p14:creationId xmlns:p14="http://schemas.microsoft.com/office/powerpoint/2010/main" val="3338001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179" y="842038"/>
            <a:ext cx="9813022" cy="2832340"/>
          </a:xfrm>
        </p:spPr>
        <p:txBody>
          <a:bodyPr/>
          <a:lstStyle/>
          <a:p>
            <a:r>
              <a:rPr lang="en-US" dirty="0"/>
              <a:t>To get unstuck, congregations need </a:t>
            </a:r>
            <a:r>
              <a:rPr lang="en-US" dirty="0" smtClean="0"/>
              <a:t>to stop </a:t>
            </a:r>
            <a:r>
              <a:rPr lang="en-US" dirty="0"/>
              <a:t>asking “</a:t>
            </a:r>
            <a:r>
              <a:rPr lang="en-US" b="1" dirty="0"/>
              <a:t>church questions</a:t>
            </a:r>
            <a:r>
              <a:rPr lang="en-US" dirty="0"/>
              <a:t>” (e.g. How do we fix the church</a:t>
            </a:r>
            <a:r>
              <a:rPr lang="en-US" dirty="0" smtClean="0"/>
              <a:t>?) and </a:t>
            </a:r>
            <a:r>
              <a:rPr lang="en-US" dirty="0"/>
              <a:t>start asking “</a:t>
            </a:r>
            <a:r>
              <a:rPr lang="en-US" b="1" dirty="0"/>
              <a:t>God questions</a:t>
            </a:r>
            <a:r>
              <a:rPr lang="en-US" dirty="0"/>
              <a:t>” (e.g. “What </a:t>
            </a:r>
            <a:r>
              <a:rPr lang="en-US" dirty="0" smtClean="0"/>
              <a:t>is God </a:t>
            </a:r>
            <a:r>
              <a:rPr lang="en-US" dirty="0"/>
              <a:t>doing and how do we join?”). .” </a:t>
            </a:r>
            <a:r>
              <a:rPr lang="en-US" sz="3200" dirty="0" err="1"/>
              <a:t>Bobbit</a:t>
            </a:r>
            <a:r>
              <a:rPr lang="en-US" sz="3200" dirty="0"/>
              <a:t> – Cong. Vitality Report </a:t>
            </a:r>
            <a:r>
              <a:rPr lang="en-US" dirty="0"/>
              <a:t/>
            </a:r>
            <a:br>
              <a:rPr lang="en-US" dirty="0"/>
            </a:br>
            <a:endParaRPr lang="en-US" dirty="0"/>
          </a:p>
        </p:txBody>
      </p:sp>
      <p:sp>
        <p:nvSpPr>
          <p:cNvPr id="3" name="Text Placeholder 2"/>
          <p:cNvSpPr>
            <a:spLocks noGrp="1"/>
          </p:cNvSpPr>
          <p:nvPr>
            <p:ph type="body" sz="half" idx="4294967295"/>
          </p:nvPr>
        </p:nvSpPr>
        <p:spPr>
          <a:xfrm>
            <a:off x="696286" y="2052918"/>
            <a:ext cx="9353567" cy="4195481"/>
          </a:xfrm>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0752" y="4511527"/>
            <a:ext cx="2176399" cy="2176399"/>
          </a:xfrm>
          <a:prstGeom prst="rect">
            <a:avLst/>
          </a:prstGeom>
        </p:spPr>
      </p:pic>
    </p:spTree>
    <p:extLst>
      <p:ext uri="{BB962C8B-B14F-4D97-AF65-F5344CB8AC3E}">
        <p14:creationId xmlns:p14="http://schemas.microsoft.com/office/powerpoint/2010/main" val="3727720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Vital Congregations Have a Strong Relationship with </a:t>
            </a:r>
            <a:endParaRPr lang="en-US" dirty="0"/>
          </a:p>
        </p:txBody>
      </p:sp>
      <p:graphicFrame>
        <p:nvGraphicFramePr>
          <p:cNvPr id="8" name="Content Placeholder 7"/>
          <p:cNvGraphicFramePr>
            <a:graphicFrameLocks noGrp="1"/>
          </p:cNvGraphicFramePr>
          <p:nvPr>
            <p:ph sz="half" idx="1"/>
            <p:extLst/>
          </p:nvPr>
        </p:nvGraphicFramePr>
        <p:xfrm>
          <a:off x="-401881" y="2680991"/>
          <a:ext cx="5183107" cy="3681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sz="half" idx="2"/>
          </p:nvPr>
        </p:nvSpPr>
        <p:spPr>
          <a:xfrm>
            <a:off x="4167398" y="2192943"/>
            <a:ext cx="8024602" cy="4448082"/>
          </a:xfrm>
        </p:spPr>
        <p:txBody>
          <a:bodyPr>
            <a:noAutofit/>
          </a:bodyPr>
          <a:lstStyle/>
          <a:p>
            <a:r>
              <a:rPr lang="en-US" sz="3600" dirty="0" smtClean="0"/>
              <a:t>Holy Spirit works to create, sustain and send</a:t>
            </a:r>
          </a:p>
          <a:p>
            <a:r>
              <a:rPr lang="en-US" sz="3600" dirty="0" smtClean="0"/>
              <a:t>Great Commandment – Love God heart, soul, strength and mind and love neighbor as self</a:t>
            </a:r>
          </a:p>
          <a:p>
            <a:r>
              <a:rPr lang="en-US" sz="3600" dirty="0" smtClean="0"/>
              <a:t>Great Commission – Go. Make disciples of all nations/peoples</a:t>
            </a:r>
            <a:endParaRPr lang="en-US" sz="3600" dirty="0"/>
          </a:p>
        </p:txBody>
      </p:sp>
    </p:spTree>
    <p:extLst>
      <p:ext uri="{BB962C8B-B14F-4D97-AF65-F5344CB8AC3E}">
        <p14:creationId xmlns:p14="http://schemas.microsoft.com/office/powerpoint/2010/main" val="621374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205" y="896377"/>
            <a:ext cx="10732299" cy="5513659"/>
          </a:xfrm>
        </p:spPr>
        <p:txBody>
          <a:bodyPr>
            <a:noAutofit/>
          </a:bodyPr>
          <a:lstStyle/>
          <a:p>
            <a:r>
              <a:rPr lang="en-US" sz="6000" dirty="0"/>
              <a:t>We equip </a:t>
            </a:r>
            <a:r>
              <a:rPr lang="en-US" sz="6000" dirty="0" smtClean="0"/>
              <a:t>leaders  </a:t>
            </a:r>
          </a:p>
          <a:p>
            <a:pPr marL="0" indent="0">
              <a:buNone/>
            </a:pPr>
            <a:r>
              <a:rPr lang="en-US" sz="6000" dirty="0" smtClean="0"/>
              <a:t>to </a:t>
            </a:r>
            <a:r>
              <a:rPr lang="en-US" sz="6000" dirty="0"/>
              <a:t>grow gracious </a:t>
            </a:r>
            <a:r>
              <a:rPr lang="en-US" sz="6000" dirty="0" smtClean="0"/>
              <a:t>disciples  </a:t>
            </a:r>
          </a:p>
          <a:p>
            <a:pPr marL="0" indent="0">
              <a:buNone/>
            </a:pPr>
            <a:r>
              <a:rPr lang="en-US" sz="6000" dirty="0" smtClean="0"/>
              <a:t>in </a:t>
            </a:r>
            <a:r>
              <a:rPr lang="en-US" sz="6000" dirty="0"/>
              <a:t>communities of Jesus </a:t>
            </a:r>
            <a:endParaRPr lang="en-US" sz="6000" dirty="0" smtClean="0"/>
          </a:p>
          <a:p>
            <a:pPr marL="0" indent="0">
              <a:buNone/>
            </a:pPr>
            <a:r>
              <a:rPr lang="en-US" sz="6000" dirty="0" smtClean="0"/>
              <a:t>who care </a:t>
            </a:r>
            <a:r>
              <a:rPr lang="en-US" sz="6000" dirty="0"/>
              <a:t>for God’s world. </a:t>
            </a:r>
            <a:br>
              <a:rPr lang="en-US" sz="6000" dirty="0"/>
            </a:br>
            <a:endParaRPr lang="en-US" sz="6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1622" y="4723701"/>
            <a:ext cx="1840140" cy="1840140"/>
          </a:xfrm>
          <a:prstGeom prst="rect">
            <a:avLst/>
          </a:prstGeom>
        </p:spPr>
      </p:pic>
    </p:spTree>
    <p:extLst>
      <p:ext uri="{BB962C8B-B14F-4D97-AF65-F5344CB8AC3E}">
        <p14:creationId xmlns:p14="http://schemas.microsoft.com/office/powerpoint/2010/main" val="3313748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Congregational Vitality: On participation are you?  </a:t>
            </a:r>
            <a:endParaRPr lang="en-US" sz="5400" dirty="0"/>
          </a:p>
        </p:txBody>
      </p:sp>
      <p:sp>
        <p:nvSpPr>
          <p:cNvPr id="5" name="Content Placeholder 4"/>
          <p:cNvSpPr>
            <a:spLocks noGrp="1"/>
          </p:cNvSpPr>
          <p:nvPr>
            <p:ph sz="half" idx="1"/>
          </p:nvPr>
        </p:nvSpPr>
        <p:spPr>
          <a:xfrm>
            <a:off x="1103312" y="2834640"/>
            <a:ext cx="4396339" cy="3421698"/>
          </a:xfrm>
        </p:spPr>
        <p:txBody>
          <a:bodyPr>
            <a:normAutofit/>
          </a:bodyPr>
          <a:lstStyle/>
          <a:p>
            <a:pPr marL="742950" indent="-742950">
              <a:buFont typeface="+mj-lt"/>
              <a:buAutoNum type="arabicPeriod"/>
            </a:pPr>
            <a:r>
              <a:rPr lang="en-US" sz="4400" dirty="0" smtClean="0"/>
              <a:t>Growing</a:t>
            </a:r>
          </a:p>
          <a:p>
            <a:pPr marL="742950" indent="-742950">
              <a:buFont typeface="+mj-lt"/>
              <a:buAutoNum type="arabicPeriod"/>
            </a:pPr>
            <a:r>
              <a:rPr lang="en-US" sz="4400" dirty="0" smtClean="0"/>
              <a:t>Stable </a:t>
            </a:r>
          </a:p>
          <a:p>
            <a:pPr marL="742950" indent="-742950">
              <a:buFont typeface="+mj-lt"/>
              <a:buAutoNum type="arabicPeriod"/>
            </a:pPr>
            <a:r>
              <a:rPr lang="en-US" sz="4400" dirty="0" smtClean="0"/>
              <a:t>Declining </a:t>
            </a:r>
            <a:endParaRPr lang="en-US" sz="4400" dirty="0"/>
          </a:p>
        </p:txBody>
      </p:sp>
      <p:sp>
        <p:nvSpPr>
          <p:cNvPr id="6" name="Content Placeholder 5"/>
          <p:cNvSpPr>
            <a:spLocks noGrp="1"/>
          </p:cNvSpPr>
          <p:nvPr>
            <p:ph sz="half" idx="2"/>
          </p:nvPr>
        </p:nvSpPr>
        <p:spPr/>
        <p:txBody>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1622" y="4723701"/>
            <a:ext cx="1840140" cy="1840140"/>
          </a:xfrm>
          <a:prstGeom prst="rect">
            <a:avLst/>
          </a:prstGeom>
        </p:spPr>
      </p:pic>
    </p:spTree>
    <p:extLst>
      <p:ext uri="{BB962C8B-B14F-4D97-AF65-F5344CB8AC3E}">
        <p14:creationId xmlns:p14="http://schemas.microsoft.com/office/powerpoint/2010/main" val="1709258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Everyday Spirituality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0413" y="3993160"/>
            <a:ext cx="2176399" cy="2176399"/>
          </a:xfrm>
          <a:prstGeom prst="rect">
            <a:avLst/>
          </a:prstGeom>
        </p:spPr>
      </p:pic>
    </p:spTree>
    <p:extLst>
      <p:ext uri="{BB962C8B-B14F-4D97-AF65-F5344CB8AC3E}">
        <p14:creationId xmlns:p14="http://schemas.microsoft.com/office/powerpoint/2010/main" val="1863239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Congregational Vitality:  Momentum … are you?  </a:t>
            </a:r>
            <a:endParaRPr lang="en-US" sz="5400" dirty="0"/>
          </a:p>
        </p:txBody>
      </p:sp>
      <p:sp>
        <p:nvSpPr>
          <p:cNvPr id="5" name="Content Placeholder 4"/>
          <p:cNvSpPr>
            <a:spLocks noGrp="1"/>
          </p:cNvSpPr>
          <p:nvPr>
            <p:ph sz="half" idx="1"/>
          </p:nvPr>
        </p:nvSpPr>
        <p:spPr>
          <a:xfrm>
            <a:off x="1103312" y="2834640"/>
            <a:ext cx="4396339" cy="3421698"/>
          </a:xfrm>
        </p:spPr>
        <p:txBody>
          <a:bodyPr>
            <a:normAutofit/>
          </a:bodyPr>
          <a:lstStyle/>
          <a:p>
            <a:pPr marL="742950" indent="-742950">
              <a:buFont typeface="+mj-lt"/>
              <a:buAutoNum type="arabicPeriod"/>
            </a:pPr>
            <a:r>
              <a:rPr lang="en-US" sz="4400" dirty="0" smtClean="0"/>
              <a:t>Gaining</a:t>
            </a:r>
          </a:p>
          <a:p>
            <a:pPr marL="742950" indent="-742950">
              <a:buFont typeface="+mj-lt"/>
              <a:buAutoNum type="arabicPeriod"/>
            </a:pPr>
            <a:r>
              <a:rPr lang="en-US" sz="4400" dirty="0" smtClean="0"/>
              <a:t>Stable </a:t>
            </a:r>
          </a:p>
          <a:p>
            <a:pPr marL="742950" indent="-742950">
              <a:buFont typeface="+mj-lt"/>
              <a:buAutoNum type="arabicPeriod"/>
            </a:pPr>
            <a:r>
              <a:rPr lang="en-US" sz="4400" dirty="0" smtClean="0"/>
              <a:t>Losing </a:t>
            </a:r>
            <a:endParaRPr lang="en-US" sz="4400" dirty="0"/>
          </a:p>
        </p:txBody>
      </p:sp>
      <p:sp>
        <p:nvSpPr>
          <p:cNvPr id="6" name="Content Placeholder 5"/>
          <p:cNvSpPr>
            <a:spLocks noGrp="1"/>
          </p:cNvSpPr>
          <p:nvPr>
            <p:ph sz="half" idx="2"/>
          </p:nvPr>
        </p:nvSpPr>
        <p:spPr/>
        <p:txBody>
          <a:body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1622" y="4723701"/>
            <a:ext cx="1840140" cy="1840140"/>
          </a:xfrm>
          <a:prstGeom prst="rect">
            <a:avLst/>
          </a:prstGeom>
        </p:spPr>
      </p:pic>
    </p:spTree>
    <p:extLst>
      <p:ext uri="{BB962C8B-B14F-4D97-AF65-F5344CB8AC3E}">
        <p14:creationId xmlns:p14="http://schemas.microsoft.com/office/powerpoint/2010/main" val="2731796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ELCA Congregational Vitality Survey </a:t>
            </a:r>
            <a:endParaRPr lang="en-US" dirty="0"/>
          </a:p>
        </p:txBody>
      </p:sp>
      <p:pic>
        <p:nvPicPr>
          <p:cNvPr id="7" name="Picture Placeholder 6"/>
          <p:cNvPicPr>
            <a:picLocks noGrp="1" noChangeAspect="1"/>
          </p:cNvPicPr>
          <p:nvPr>
            <p:ph type="pic" idx="1"/>
          </p:nvPr>
        </p:nvPicPr>
        <p:blipFill>
          <a:blip r:embed="rId2"/>
          <a:srcRect t="17184" b="17184"/>
          <a:stretch>
            <a:fillRect/>
          </a:stretch>
        </p:blipFill>
        <p:spPr>
          <a:xfrm>
            <a:off x="1154955" y="685800"/>
            <a:ext cx="10688852" cy="4152900"/>
          </a:xfrm>
          <a:prstGeom prst="rect">
            <a:avLst/>
          </a:prstGeom>
        </p:spPr>
      </p:pic>
      <p:sp>
        <p:nvSpPr>
          <p:cNvPr id="6" name="Text Placeholder 5"/>
          <p:cNvSpPr>
            <a:spLocks noGrp="1"/>
          </p:cNvSpPr>
          <p:nvPr>
            <p:ph type="body" sz="half" idx="2"/>
          </p:nvPr>
        </p:nvSpPr>
        <p:spPr/>
        <p:txBody>
          <a:bodyPr>
            <a:normAutofit/>
          </a:bodyPr>
          <a:lstStyle/>
          <a:p>
            <a:r>
              <a:rPr lang="en-US" sz="1800" dirty="0"/>
              <a:t>http://www.congregationalvitalitysurvey.com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2895" y="5142451"/>
            <a:ext cx="1572936" cy="1572936"/>
          </a:xfrm>
          <a:prstGeom prst="rect">
            <a:avLst/>
          </a:prstGeom>
        </p:spPr>
      </p:pic>
    </p:spTree>
    <p:extLst>
      <p:ext uri="{BB962C8B-B14F-4D97-AF65-F5344CB8AC3E}">
        <p14:creationId xmlns:p14="http://schemas.microsoft.com/office/powerpoint/2010/main" val="1845289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to be willing to look beyond current models… </a:t>
            </a:r>
            <a:endParaRPr lang="en-US" dirty="0"/>
          </a:p>
        </p:txBody>
      </p:sp>
      <p:graphicFrame>
        <p:nvGraphicFramePr>
          <p:cNvPr id="4" name="Content Placeholder 3"/>
          <p:cNvGraphicFramePr>
            <a:graphicFrameLocks noGrp="1"/>
          </p:cNvGraphicFramePr>
          <p:nvPr>
            <p:ph idx="1"/>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35236" y="4864500"/>
            <a:ext cx="1615160" cy="1615160"/>
          </a:xfrm>
          <a:prstGeom prst="rect">
            <a:avLst/>
          </a:prstGeom>
        </p:spPr>
      </p:pic>
    </p:spTree>
    <p:extLst>
      <p:ext uri="{BB962C8B-B14F-4D97-AF65-F5344CB8AC3E}">
        <p14:creationId xmlns:p14="http://schemas.microsoft.com/office/powerpoint/2010/main" val="2969824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Renegotiating the Role of Pastors and People  </a:t>
            </a:r>
            <a:r>
              <a:rPr lang="en-US" sz="4800" dirty="0" smtClean="0"/>
              <a:t>- </a:t>
            </a:r>
            <a:endParaRPr lang="en-US" sz="4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956117" y="2827337"/>
            <a:ext cx="4387850" cy="3429000"/>
          </a:xfr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98290" y="2694714"/>
            <a:ext cx="3389151" cy="3389151"/>
          </a:xfrm>
        </p:spPr>
      </p:pic>
    </p:spTree>
    <p:extLst>
      <p:ext uri="{BB962C8B-B14F-4D97-AF65-F5344CB8AC3E}">
        <p14:creationId xmlns:p14="http://schemas.microsoft.com/office/powerpoint/2010/main" val="1028546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836" y="3888509"/>
            <a:ext cx="3590487" cy="2559058"/>
          </a:xfrm>
        </p:spPr>
        <p:txBody>
          <a:bodyPr>
            <a:noAutofit/>
          </a:bodyPr>
          <a:lstStyle/>
          <a:p>
            <a:pPr algn="ctr"/>
            <a:r>
              <a:rPr lang="en-US" sz="5400" dirty="0" smtClean="0"/>
              <a:t>The Systems Circle </a:t>
            </a:r>
            <a:endParaRPr lang="en-US" sz="5400" dirty="0"/>
          </a:p>
        </p:txBody>
      </p:sp>
      <p:graphicFrame>
        <p:nvGraphicFramePr>
          <p:cNvPr id="4" name="Diagram 3"/>
          <p:cNvGraphicFramePr/>
          <p:nvPr>
            <p:extLst>
              <p:ext uri="{D42A27DB-BD31-4B8C-83A1-F6EECF244321}">
                <p14:modId xmlns:p14="http://schemas.microsoft.com/office/powerpoint/2010/main" val="2566630412"/>
              </p:ext>
            </p:extLst>
          </p:nvPr>
        </p:nvGraphicFramePr>
        <p:xfrm>
          <a:off x="2306972" y="-134224"/>
          <a:ext cx="10235829" cy="6992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0024" y="5041784"/>
            <a:ext cx="1646141" cy="1646141"/>
          </a:xfrm>
          <a:prstGeom prst="rect">
            <a:avLst/>
          </a:prstGeom>
        </p:spPr>
      </p:pic>
    </p:spTree>
    <p:extLst>
      <p:ext uri="{BB962C8B-B14F-4D97-AF65-F5344CB8AC3E}">
        <p14:creationId xmlns:p14="http://schemas.microsoft.com/office/powerpoint/2010/main" val="405310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need to let go of to strategically engage other work?</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476301" y="2325599"/>
            <a:ext cx="3389151" cy="3389151"/>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1246625" y="2580879"/>
            <a:ext cx="4200525" cy="3150393"/>
          </a:xfrm>
        </p:spPr>
      </p:pic>
    </p:spTree>
    <p:extLst>
      <p:ext uri="{BB962C8B-B14F-4D97-AF65-F5344CB8AC3E}">
        <p14:creationId xmlns:p14="http://schemas.microsoft.com/office/powerpoint/2010/main" val="2399891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454" y="723900"/>
            <a:ext cx="3683563" cy="1447800"/>
          </a:xfrm>
        </p:spPr>
        <p:txBody>
          <a:bodyPr>
            <a:noAutofit/>
          </a:bodyPr>
          <a:lstStyle/>
          <a:p>
            <a:pPr algn="ctr"/>
            <a:r>
              <a:rPr lang="en-US" sz="5400" dirty="0" smtClean="0"/>
              <a:t>Evaluation</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9414951"/>
              </p:ext>
            </p:extLst>
          </p:nvPr>
        </p:nvGraphicFramePr>
        <p:xfrm>
          <a:off x="4784724" y="402672"/>
          <a:ext cx="7052141" cy="5617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2"/>
          </p:nvPr>
        </p:nvSpPr>
        <p:spPr>
          <a:xfrm>
            <a:off x="1006680" y="3129094"/>
            <a:ext cx="3549338" cy="2895785"/>
          </a:xfrm>
        </p:spPr>
        <p:txBody>
          <a:bodyPr/>
          <a:lstStyle/>
          <a:p>
            <a:r>
              <a:rPr lang="en-US" sz="4800" dirty="0"/>
              <a:t>Creating a Culture of Inquiry</a:t>
            </a:r>
          </a:p>
          <a:p>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13409" y="5418986"/>
            <a:ext cx="1252162" cy="1252162"/>
          </a:xfrm>
          <a:prstGeom prst="rect">
            <a:avLst/>
          </a:prstGeom>
        </p:spPr>
      </p:pic>
    </p:spTree>
    <p:extLst>
      <p:ext uri="{BB962C8B-B14F-4D97-AF65-F5344CB8AC3E}">
        <p14:creationId xmlns:p14="http://schemas.microsoft.com/office/powerpoint/2010/main" val="2295808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is your best hunch about how to reach sustainability for mission?</a:t>
            </a:r>
            <a:endParaRPr lang="en-US" dirty="0"/>
          </a:p>
        </p:txBody>
      </p:sp>
      <p:sp>
        <p:nvSpPr>
          <p:cNvPr id="5" name="Content Placeholder 4"/>
          <p:cNvSpPr>
            <a:spLocks noGrp="1"/>
          </p:cNvSpPr>
          <p:nvPr>
            <p:ph sz="half" idx="1"/>
          </p:nvPr>
        </p:nvSpPr>
        <p:spPr>
          <a:xfrm>
            <a:off x="511728" y="2323750"/>
            <a:ext cx="10846966" cy="3932589"/>
          </a:xfrm>
        </p:spPr>
        <p:txBody>
          <a:bodyPr>
            <a:noAutofit/>
          </a:bodyPr>
          <a:lstStyle/>
          <a:p>
            <a:pPr marL="742950" indent="-742950">
              <a:buFont typeface="+mj-lt"/>
              <a:buAutoNum type="arabicPeriod"/>
            </a:pPr>
            <a:r>
              <a:rPr lang="en-US" sz="4400" dirty="0" smtClean="0"/>
              <a:t>Anchor Church Model</a:t>
            </a:r>
          </a:p>
          <a:p>
            <a:pPr marL="742950" indent="-742950">
              <a:buFont typeface="+mj-lt"/>
              <a:buAutoNum type="arabicPeriod"/>
            </a:pPr>
            <a:r>
              <a:rPr lang="en-US" sz="4400" dirty="0" smtClean="0"/>
              <a:t>Multipoint Parish – 2/3/4</a:t>
            </a:r>
          </a:p>
          <a:p>
            <a:pPr marL="742950" indent="-742950">
              <a:buFont typeface="+mj-lt"/>
              <a:buAutoNum type="arabicPeriod"/>
            </a:pPr>
            <a:r>
              <a:rPr lang="en-US" sz="4400" dirty="0" smtClean="0"/>
              <a:t>Merge churches – instead of closing </a:t>
            </a:r>
          </a:p>
          <a:p>
            <a:pPr marL="742950" indent="-742950">
              <a:buFont typeface="+mj-lt"/>
              <a:buAutoNum type="arabicPeriod"/>
            </a:pPr>
            <a:r>
              <a:rPr lang="en-US" sz="4400" dirty="0" smtClean="0"/>
              <a:t>Large area parishes 5-7 congregations</a:t>
            </a:r>
            <a:endParaRPr lang="en-US" sz="4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9398" y="4991450"/>
            <a:ext cx="1537085" cy="1537085"/>
          </a:xfrm>
          <a:prstGeom prst="rect">
            <a:avLst/>
          </a:prstGeom>
        </p:spPr>
      </p:pic>
    </p:spTree>
    <p:extLst>
      <p:ext uri="{BB962C8B-B14F-4D97-AF65-F5344CB8AC3E}">
        <p14:creationId xmlns:p14="http://schemas.microsoft.com/office/powerpoint/2010/main" val="2439775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1"/>
            <a:r>
              <a:rPr lang="en-US" sz="5400" dirty="0" smtClean="0"/>
              <a:t/>
            </a:r>
            <a:br>
              <a:rPr lang="en-US" sz="5400" dirty="0" smtClean="0"/>
            </a:br>
            <a:r>
              <a:rPr lang="en-US" sz="6000" dirty="0" smtClean="0"/>
              <a:t>Enhance Local and Global Mission</a:t>
            </a:r>
            <a:r>
              <a:rPr lang="en-US" sz="5400" dirty="0" smtClean="0"/>
              <a:t/>
            </a:r>
            <a:br>
              <a:rPr lang="en-US" sz="5400" dirty="0" smtClean="0"/>
            </a:br>
            <a:endParaRPr lang="en-US" sz="5400" dirty="0"/>
          </a:p>
        </p:txBody>
      </p:sp>
      <p:sp>
        <p:nvSpPr>
          <p:cNvPr id="5" name="Text Placeholder 4"/>
          <p:cNvSpPr>
            <a:spLocks noGrp="1"/>
          </p:cNvSpPr>
          <p:nvPr>
            <p:ph type="body" idx="1"/>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4302" y="3966282"/>
            <a:ext cx="2482597" cy="2482597"/>
          </a:xfrm>
          <a:prstGeom prst="rect">
            <a:avLst/>
          </a:prstGeom>
        </p:spPr>
      </p:pic>
    </p:spTree>
    <p:extLst>
      <p:ext uri="{BB962C8B-B14F-4D97-AF65-F5344CB8AC3E}">
        <p14:creationId xmlns:p14="http://schemas.microsoft.com/office/powerpoint/2010/main" val="2956492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34" y="441615"/>
            <a:ext cx="11360800" cy="7404411"/>
          </a:xfrm>
        </p:spPr>
        <p:txBody>
          <a:bodyPr>
            <a:normAutofit/>
          </a:bodyPr>
          <a:lstStyle/>
          <a:p>
            <a:r>
              <a:rPr lang="en-US" sz="6000" dirty="0">
                <a:solidFill>
                  <a:schemeClr val="tx1"/>
                </a:solidFill>
                <a:effectLst/>
              </a:rPr>
              <a:t>Where is God sending you…and your congregation these days</a:t>
            </a:r>
            <a:r>
              <a:rPr lang="en-US" sz="6000" dirty="0" smtClean="0">
                <a:solidFill>
                  <a:schemeClr val="tx1"/>
                </a:solidFill>
                <a:effectLst/>
              </a:rPr>
              <a:t>?</a:t>
            </a:r>
            <a:br>
              <a:rPr lang="en-US" sz="6000" dirty="0" smtClean="0">
                <a:solidFill>
                  <a:schemeClr val="tx1"/>
                </a:solidFill>
                <a:effectLst/>
              </a:rPr>
            </a:br>
            <a:r>
              <a:rPr lang="en-US" sz="6000" dirty="0" smtClean="0">
                <a:solidFill>
                  <a:schemeClr val="tx1"/>
                </a:solidFill>
                <a:effectLst/>
              </a:rPr>
              <a:t/>
            </a:r>
            <a:br>
              <a:rPr lang="en-US" sz="6000" dirty="0" smtClean="0">
                <a:solidFill>
                  <a:schemeClr val="tx1"/>
                </a:solidFill>
                <a:effectLst/>
              </a:rPr>
            </a:br>
            <a:r>
              <a:rPr lang="en-US" sz="6000" dirty="0" smtClean="0">
                <a:solidFill>
                  <a:schemeClr val="tx1"/>
                </a:solidFill>
                <a:effectLst/>
              </a:rPr>
              <a:t>To Share the Promises</a:t>
            </a:r>
            <a:r>
              <a:rPr lang="en-US" sz="6000" dirty="0">
                <a:solidFill>
                  <a:schemeClr val="tx1"/>
                </a:solidFill>
                <a:effectLst/>
              </a:rPr>
              <a:t/>
            </a:r>
            <a:br>
              <a:rPr lang="en-US" sz="6000" dirty="0">
                <a:solidFill>
                  <a:schemeClr val="tx1"/>
                </a:solidFill>
                <a:effectLst/>
              </a:rPr>
            </a:br>
            <a:r>
              <a:rPr lang="en-US" sz="7200" dirty="0">
                <a:effectLst/>
              </a:rPr>
              <a:t/>
            </a:r>
            <a:br>
              <a:rPr lang="en-US" sz="7200" dirty="0">
                <a:effectLst/>
              </a:rPr>
            </a:br>
            <a:endParaRPr lang="en-US" sz="7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316" y="4806892"/>
            <a:ext cx="1656281" cy="1656281"/>
          </a:xfrm>
          <a:prstGeom prst="rect">
            <a:avLst/>
          </a:prstGeom>
        </p:spPr>
      </p:pic>
    </p:spTree>
    <p:extLst>
      <p:ext uri="{BB962C8B-B14F-4D97-AF65-F5344CB8AC3E}">
        <p14:creationId xmlns:p14="http://schemas.microsoft.com/office/powerpoint/2010/main" val="300215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Resilient Sacramental Everyday Spirituality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0413" y="3993160"/>
            <a:ext cx="2176399" cy="2176399"/>
          </a:xfrm>
          <a:prstGeom prst="rect">
            <a:avLst/>
          </a:prstGeom>
        </p:spPr>
      </p:pic>
    </p:spTree>
    <p:extLst>
      <p:ext uri="{BB962C8B-B14F-4D97-AF65-F5344CB8AC3E}">
        <p14:creationId xmlns:p14="http://schemas.microsoft.com/office/powerpoint/2010/main" val="4221143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Identity and Vocations </a:t>
            </a:r>
            <a:endParaRPr lang="en-US" dirty="0"/>
          </a:p>
        </p:txBody>
      </p:sp>
      <p:sp>
        <p:nvSpPr>
          <p:cNvPr id="5" name="Content Placeholder 4"/>
          <p:cNvSpPr>
            <a:spLocks noGrp="1"/>
          </p:cNvSpPr>
          <p:nvPr>
            <p:ph idx="1"/>
          </p:nvPr>
        </p:nvSpPr>
        <p:spPr/>
        <p:txBody>
          <a:bodyPr>
            <a:normAutofit/>
          </a:bodyPr>
          <a:lstStyle/>
          <a:p>
            <a:pPr marL="0" indent="0">
              <a:buNone/>
            </a:pPr>
            <a:r>
              <a:rPr lang="en-US" sz="8000" dirty="0" smtClean="0"/>
              <a:t>Identity </a:t>
            </a:r>
          </a:p>
          <a:p>
            <a:pPr marL="0" indent="0">
              <a:buNone/>
            </a:pPr>
            <a:r>
              <a:rPr lang="en-US" sz="8000" dirty="0" smtClean="0"/>
              <a:t>         and </a:t>
            </a:r>
          </a:p>
          <a:p>
            <a:pPr marL="0" indent="0" algn="r">
              <a:buNone/>
            </a:pPr>
            <a:r>
              <a:rPr lang="en-US" sz="8000" dirty="0" smtClean="0"/>
              <a:t>Vocation(s) </a:t>
            </a:r>
            <a:endParaRPr lang="en-US" sz="8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9339" y="4613945"/>
            <a:ext cx="1922979" cy="1922979"/>
          </a:xfrm>
          <a:prstGeom prst="rect">
            <a:avLst/>
          </a:prstGeom>
        </p:spPr>
      </p:pic>
    </p:spTree>
    <p:extLst>
      <p:ext uri="{BB962C8B-B14F-4D97-AF65-F5344CB8AC3E}">
        <p14:creationId xmlns:p14="http://schemas.microsoft.com/office/powerpoint/2010/main" val="13612089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Callings… </a:t>
            </a:r>
            <a:r>
              <a:rPr lang="en-US" dirty="0" smtClean="0"/>
              <a:t/>
            </a:r>
            <a:br>
              <a:rPr lang="en-US" dirty="0" smtClean="0"/>
            </a:br>
            <a:r>
              <a:rPr lang="en-US" dirty="0"/>
              <a:t/>
            </a:r>
            <a:br>
              <a:rPr lang="en-US" dirty="0"/>
            </a:br>
            <a:r>
              <a:rPr lang="en-US" sz="1200" dirty="0"/>
              <a:t>https://www.day8strategies.com/blog/knowing-your-core---essential</a:t>
            </a:r>
            <a:br>
              <a:rPr lang="en-US" sz="1200" dirty="0"/>
            </a:br>
            <a:endParaRPr lang="en-US" sz="1200" dirty="0"/>
          </a:p>
        </p:txBody>
      </p:sp>
      <p:pic>
        <p:nvPicPr>
          <p:cNvPr id="1026" name="Picture 2" descr="https://d13z1xw8270sfc.cloudfront.net/origin/294240/corebeliefs.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0" y="2141838"/>
            <a:ext cx="7762880" cy="436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408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8988" y="-696286"/>
            <a:ext cx="6314344" cy="8738374"/>
          </a:xfrm>
        </p:spPr>
      </p:pic>
    </p:spTree>
    <p:extLst>
      <p:ext uri="{BB962C8B-B14F-4D97-AF65-F5344CB8AC3E}">
        <p14:creationId xmlns:p14="http://schemas.microsoft.com/office/powerpoint/2010/main" val="920149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484" y="144918"/>
            <a:ext cx="9404723" cy="1400530"/>
          </a:xfrm>
        </p:spPr>
        <p:txBody>
          <a:bodyPr/>
          <a:lstStyle/>
          <a:p>
            <a:r>
              <a:rPr lang="en-US" dirty="0" smtClean="0"/>
              <a:t>Enhance Local and Global Mission: Our Companion Synod  - not true?</a:t>
            </a:r>
            <a:endParaRPr lang="en-US" dirty="0"/>
          </a:p>
        </p:txBody>
      </p:sp>
      <p:sp>
        <p:nvSpPr>
          <p:cNvPr id="3" name="Content Placeholder 2"/>
          <p:cNvSpPr>
            <a:spLocks noGrp="1"/>
          </p:cNvSpPr>
          <p:nvPr>
            <p:ph sz="half" idx="1"/>
          </p:nvPr>
        </p:nvSpPr>
        <p:spPr>
          <a:xfrm>
            <a:off x="0" y="1812022"/>
            <a:ext cx="12021424" cy="4805043"/>
          </a:xfrm>
        </p:spPr>
        <p:txBody>
          <a:bodyPr>
            <a:noAutofit/>
          </a:bodyPr>
          <a:lstStyle/>
          <a:p>
            <a:pPr marL="742950" indent="-742950">
              <a:buFont typeface="+mj-lt"/>
              <a:buAutoNum type="arabicPeriod"/>
            </a:pPr>
            <a:r>
              <a:rPr lang="en-US" sz="4000" dirty="0" smtClean="0"/>
              <a:t>Zulu Culture</a:t>
            </a:r>
          </a:p>
          <a:p>
            <a:pPr marL="742950" indent="-742950">
              <a:buFont typeface="+mj-lt"/>
              <a:buAutoNum type="arabicPeriod"/>
            </a:pPr>
            <a:r>
              <a:rPr lang="en-US" sz="4000" dirty="0" smtClean="0"/>
              <a:t>Conflict about bishop election </a:t>
            </a:r>
          </a:p>
          <a:p>
            <a:pPr marL="742950" indent="-742950">
              <a:buFont typeface="+mj-lt"/>
              <a:buAutoNum type="arabicPeriod"/>
            </a:pPr>
            <a:r>
              <a:rPr lang="en-US" sz="4000" dirty="0" smtClean="0"/>
              <a:t>Political struggles - who controls the land</a:t>
            </a:r>
          </a:p>
          <a:p>
            <a:pPr marL="742950" indent="-742950">
              <a:buFont typeface="+mj-lt"/>
              <a:buAutoNum type="arabicPeriod"/>
            </a:pPr>
            <a:r>
              <a:rPr lang="en-US" sz="4000" dirty="0" smtClean="0"/>
              <a:t>Deep grief and conflict - lost investment that had fueled churchwide offices and seminary </a:t>
            </a:r>
          </a:p>
          <a:p>
            <a:pPr marL="742950" indent="-742950">
              <a:buFont typeface="+mj-lt"/>
              <a:buAutoNum type="arabicPeriod"/>
            </a:pPr>
            <a:r>
              <a:rPr lang="en-US" sz="4000" dirty="0"/>
              <a:t>Most </a:t>
            </a:r>
            <a:r>
              <a:rPr lang="en-US" sz="4000" dirty="0" smtClean="0"/>
              <a:t>attend </a:t>
            </a:r>
            <a:r>
              <a:rPr lang="en-US" sz="4000" dirty="0"/>
              <a:t>seminary using correspondence courses.</a:t>
            </a:r>
          </a:p>
        </p:txBody>
      </p:sp>
    </p:spTree>
    <p:extLst>
      <p:ext uri="{BB962C8B-B14F-4D97-AF65-F5344CB8AC3E}">
        <p14:creationId xmlns:p14="http://schemas.microsoft.com/office/powerpoint/2010/main" val="1380845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Accompaniment	</a:t>
            </a:r>
            <a:endParaRPr lang="en-US" sz="6000" dirty="0"/>
          </a:p>
        </p:txBody>
      </p:sp>
      <p:sp>
        <p:nvSpPr>
          <p:cNvPr id="3" name="Text Placeholder 2"/>
          <p:cNvSpPr>
            <a:spLocks noGrp="1"/>
          </p:cNvSpPr>
          <p:nvPr>
            <p:ph type="body" idx="1"/>
          </p:nvPr>
        </p:nvSpPr>
        <p:spPr/>
        <p:txBody>
          <a:bodyPr>
            <a:noAutofit/>
          </a:bodyPr>
          <a:lstStyle/>
          <a:p>
            <a:pPr>
              <a:buFont typeface="Courier New" panose="02070309020205020404" pitchFamily="49" charset="0"/>
              <a:buChar char="o"/>
            </a:pPr>
            <a:r>
              <a:rPr lang="en-US" sz="6000" dirty="0">
                <a:solidFill>
                  <a:schemeClr val="tx2"/>
                </a:solidFill>
              </a:rPr>
              <a:t>Mutuality</a:t>
            </a:r>
          </a:p>
          <a:p>
            <a:pPr>
              <a:buFont typeface="Courier New" panose="02070309020205020404" pitchFamily="49" charset="0"/>
              <a:buChar char="o"/>
            </a:pPr>
            <a:r>
              <a:rPr lang="en-US" sz="6000" dirty="0">
                <a:solidFill>
                  <a:schemeClr val="tx2"/>
                </a:solidFill>
              </a:rPr>
              <a:t>Inclusivity</a:t>
            </a:r>
          </a:p>
          <a:p>
            <a:pPr>
              <a:buFont typeface="Courier New" panose="02070309020205020404" pitchFamily="49" charset="0"/>
              <a:buChar char="o"/>
            </a:pPr>
            <a:r>
              <a:rPr lang="en-US" sz="6000" dirty="0">
                <a:solidFill>
                  <a:schemeClr val="tx2"/>
                </a:solidFill>
              </a:rPr>
              <a:t>Vulnerability</a:t>
            </a:r>
          </a:p>
          <a:p>
            <a:pPr>
              <a:buFont typeface="Courier New" panose="02070309020205020404" pitchFamily="49" charset="0"/>
              <a:buChar char="o"/>
            </a:pPr>
            <a:r>
              <a:rPr lang="en-US" sz="6000" dirty="0">
                <a:solidFill>
                  <a:schemeClr val="tx2"/>
                </a:solidFill>
              </a:rPr>
              <a:t>Empowerment  </a:t>
            </a:r>
          </a:p>
          <a:p>
            <a:pPr>
              <a:buFont typeface="Courier New" panose="02070309020205020404" pitchFamily="49" charset="0"/>
              <a:buChar char="o"/>
            </a:pPr>
            <a:r>
              <a:rPr lang="en-US" sz="6000" dirty="0">
                <a:solidFill>
                  <a:schemeClr val="tx2"/>
                </a:solidFill>
              </a:rPr>
              <a:t>Sustainability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022" y="4024965"/>
            <a:ext cx="2176399" cy="2176399"/>
          </a:xfrm>
          <a:prstGeom prst="rect">
            <a:avLst/>
          </a:prstGeom>
        </p:spPr>
      </p:pic>
    </p:spTree>
    <p:extLst>
      <p:ext uri="{BB962C8B-B14F-4D97-AF65-F5344CB8AC3E}">
        <p14:creationId xmlns:p14="http://schemas.microsoft.com/office/powerpoint/2010/main" val="3127544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415600" y="2114025"/>
            <a:ext cx="11360800" cy="3977807"/>
          </a:xfrm>
        </p:spPr>
        <p:txBody>
          <a:bodyPr>
            <a:normAutofit/>
          </a:bodyPr>
          <a:lstStyle/>
          <a:p>
            <a:pPr algn="ctr"/>
            <a:r>
              <a:rPr lang="en-US" sz="8000" dirty="0" smtClean="0"/>
              <a:t>Youth and Family Ministry </a:t>
            </a:r>
            <a:endParaRPr lang="en-US" sz="8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6194" y="4335358"/>
            <a:ext cx="2176399" cy="2176399"/>
          </a:xfrm>
          <a:prstGeom prst="rect">
            <a:avLst/>
          </a:prstGeom>
        </p:spPr>
      </p:pic>
    </p:spTree>
    <p:extLst>
      <p:ext uri="{BB962C8B-B14F-4D97-AF65-F5344CB8AC3E}">
        <p14:creationId xmlns:p14="http://schemas.microsoft.com/office/powerpoint/2010/main" val="11169200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155" y="0"/>
            <a:ext cx="9132191" cy="6748062"/>
          </a:xfrm>
        </p:spPr>
      </p:pic>
    </p:spTree>
    <p:extLst>
      <p:ext uri="{BB962C8B-B14F-4D97-AF65-F5344CB8AC3E}">
        <p14:creationId xmlns:p14="http://schemas.microsoft.com/office/powerpoint/2010/main" val="1192587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a:t>
            </a:r>
            <a:endParaRPr lang="en-US" dirty="0"/>
          </a:p>
        </p:txBody>
      </p:sp>
      <p:sp>
        <p:nvSpPr>
          <p:cNvPr id="3" name="Content Placeholder 2"/>
          <p:cNvSpPr>
            <a:spLocks noGrp="1"/>
          </p:cNvSpPr>
          <p:nvPr>
            <p:ph idx="1"/>
          </p:nvPr>
        </p:nvSpPr>
        <p:spPr>
          <a:xfrm>
            <a:off x="1103312" y="1770078"/>
            <a:ext cx="9282259" cy="4478322"/>
          </a:xfrm>
        </p:spPr>
        <p:txBody>
          <a:bodyPr/>
          <a:lstStyle/>
          <a:p>
            <a:endParaRPr lang="en-US" dirty="0"/>
          </a:p>
        </p:txBody>
      </p:sp>
      <p:sp>
        <p:nvSpPr>
          <p:cNvPr id="4" name="Rectangle 3"/>
          <p:cNvSpPr/>
          <p:nvPr/>
        </p:nvSpPr>
        <p:spPr>
          <a:xfrm>
            <a:off x="1937857" y="2967335"/>
            <a:ext cx="8447714" cy="1569660"/>
          </a:xfrm>
          <a:prstGeom prst="rect">
            <a:avLst/>
          </a:prstGeom>
          <a:noFill/>
        </p:spPr>
        <p:txBody>
          <a:bodyPr wrap="square" lIns="91440" tIns="45720" rIns="91440" bIns="45720">
            <a:spAutoFit/>
          </a:bodyPr>
          <a:lstStyle/>
          <a:p>
            <a:pPr algn="ctr"/>
            <a:r>
              <a:rPr lang="en-US" sz="9600" b="1" cap="none" spc="50" dirty="0" smtClean="0">
                <a:ln w="0"/>
                <a:solidFill>
                  <a:srgbClr val="C00000"/>
                </a:solidFill>
                <a:effectLst>
                  <a:innerShdw blurRad="63500" dist="50800" dir="13500000">
                    <a:srgbClr val="000000">
                      <a:alpha val="50000"/>
                    </a:srgbClr>
                  </a:innerShdw>
                </a:effectLst>
                <a:latin typeface="Broadway" panose="04040905080B02020502" pitchFamily="82" charset="0"/>
              </a:rPr>
              <a:t>Conflict </a:t>
            </a:r>
            <a:endParaRPr lang="en-US" sz="9600" b="1" cap="none" spc="50" dirty="0">
              <a:ln w="0"/>
              <a:solidFill>
                <a:srgbClr val="C00000"/>
              </a:solidFill>
              <a:effectLst>
                <a:innerShdw blurRad="63500" dist="50800" dir="13500000">
                  <a:srgbClr val="000000">
                    <a:alpha val="50000"/>
                  </a:srgbClr>
                </a:innerShdw>
              </a:effectLst>
              <a:latin typeface="Broadway" panose="04040905080B02020502" pitchFamily="82" charset="0"/>
            </a:endParaRPr>
          </a:p>
        </p:txBody>
      </p:sp>
    </p:spTree>
    <p:extLst>
      <p:ext uri="{BB962C8B-B14F-4D97-AF65-F5344CB8AC3E}">
        <p14:creationId xmlns:p14="http://schemas.microsoft.com/office/powerpoint/2010/main" val="31574772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1182560"/>
            <a:ext cx="9404723" cy="1400530"/>
          </a:xfrm>
        </p:spPr>
        <p:txBody>
          <a:bodyPr>
            <a:noAutofit/>
          </a:bodyPr>
          <a:lstStyle/>
          <a:p>
            <a:r>
              <a:rPr lang="en-US" sz="6000" dirty="0" smtClean="0"/>
              <a:t>How is your community becoming more diverse?  How is your congregation responding? </a:t>
            </a:r>
            <a:endParaRPr lang="en-US" sz="6000"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2305" y="4461192"/>
            <a:ext cx="2176399" cy="2176399"/>
          </a:xfrm>
          <a:prstGeom prst="rect">
            <a:avLst/>
          </a:prstGeom>
        </p:spPr>
      </p:pic>
    </p:spTree>
    <p:extLst>
      <p:ext uri="{BB962C8B-B14F-4D97-AF65-F5344CB8AC3E}">
        <p14:creationId xmlns:p14="http://schemas.microsoft.com/office/powerpoint/2010/main" val="29392022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11649"/>
            <a:ext cx="9404723" cy="1400530"/>
          </a:xfrm>
        </p:spPr>
        <p:txBody>
          <a:bodyPr/>
          <a:lstStyle/>
          <a:p>
            <a:r>
              <a:rPr lang="en-US" sz="5400" b="1" dirty="0" smtClean="0"/>
              <a:t>What diversity is most important in this list?</a:t>
            </a:r>
            <a:endParaRPr lang="en-US" sz="5400" b="1" dirty="0"/>
          </a:p>
        </p:txBody>
      </p:sp>
      <p:sp>
        <p:nvSpPr>
          <p:cNvPr id="3" name="Content Placeholder 2"/>
          <p:cNvSpPr>
            <a:spLocks noGrp="1"/>
          </p:cNvSpPr>
          <p:nvPr>
            <p:ph sz="half" idx="1"/>
          </p:nvPr>
        </p:nvSpPr>
        <p:spPr>
          <a:xfrm>
            <a:off x="1103311" y="2056091"/>
            <a:ext cx="10280549" cy="4200245"/>
          </a:xfrm>
        </p:spPr>
        <p:txBody>
          <a:bodyPr>
            <a:noAutofit/>
          </a:bodyPr>
          <a:lstStyle/>
          <a:p>
            <a:pPr marL="742950" indent="-742950">
              <a:buFont typeface="+mj-lt"/>
              <a:buAutoNum type="arabicPeriod"/>
            </a:pPr>
            <a:r>
              <a:rPr lang="en-US" sz="4400" dirty="0" smtClean="0"/>
              <a:t>Education</a:t>
            </a:r>
          </a:p>
          <a:p>
            <a:pPr marL="742950" indent="-742950">
              <a:buFont typeface="+mj-lt"/>
              <a:buAutoNum type="arabicPeriod"/>
            </a:pPr>
            <a:r>
              <a:rPr lang="en-US" sz="4400" dirty="0"/>
              <a:t>T</a:t>
            </a:r>
            <a:r>
              <a:rPr lang="en-US" sz="4400" dirty="0" smtClean="0"/>
              <a:t>ime in a community</a:t>
            </a:r>
          </a:p>
          <a:p>
            <a:pPr marL="742950" indent="-742950">
              <a:buFont typeface="+mj-lt"/>
              <a:buAutoNum type="arabicPeriod"/>
            </a:pPr>
            <a:r>
              <a:rPr lang="en-US" sz="4400" dirty="0" smtClean="0"/>
              <a:t>Financial power </a:t>
            </a:r>
          </a:p>
          <a:p>
            <a:pPr marL="742950" indent="-742950">
              <a:buFont typeface="+mj-lt"/>
              <a:buAutoNum type="arabicPeriod"/>
            </a:pPr>
            <a:r>
              <a:rPr lang="en-US" sz="4400" dirty="0" smtClean="0"/>
              <a:t>Language</a:t>
            </a:r>
          </a:p>
          <a:p>
            <a:pPr marL="742950" indent="-742950">
              <a:buFont typeface="+mj-lt"/>
              <a:buAutoNum type="arabicPeriod"/>
            </a:pPr>
            <a:r>
              <a:rPr lang="en-US" sz="4400" dirty="0" smtClean="0"/>
              <a:t>Racial </a:t>
            </a:r>
          </a:p>
          <a:p>
            <a:endParaRPr lang="en-US" sz="4400"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9148" y="4360525"/>
            <a:ext cx="2176399" cy="2176399"/>
          </a:xfrm>
          <a:prstGeom prst="rect">
            <a:avLst/>
          </a:prstGeom>
        </p:spPr>
      </p:pic>
    </p:spTree>
    <p:extLst>
      <p:ext uri="{BB962C8B-B14F-4D97-AF65-F5344CB8AC3E}">
        <p14:creationId xmlns:p14="http://schemas.microsoft.com/office/powerpoint/2010/main" val="561995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550"/>
          <a:stretch/>
        </p:blipFill>
        <p:spPr>
          <a:xfrm>
            <a:off x="2482001" y="142612"/>
            <a:ext cx="6393551" cy="6476668"/>
          </a:xfrm>
        </p:spPr>
      </p:pic>
    </p:spTree>
    <p:extLst>
      <p:ext uri="{BB962C8B-B14F-4D97-AF65-F5344CB8AC3E}">
        <p14:creationId xmlns:p14="http://schemas.microsoft.com/office/powerpoint/2010/main" val="41148443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41007" y="-294522"/>
            <a:ext cx="10132846" cy="7604960"/>
          </a:xfrm>
          <a:prstGeom prst="rect">
            <a:avLst/>
          </a:prstGeom>
        </p:spPr>
      </p:pic>
    </p:spTree>
    <p:extLst>
      <p:ext uri="{BB962C8B-B14F-4D97-AF65-F5344CB8AC3E}">
        <p14:creationId xmlns:p14="http://schemas.microsoft.com/office/powerpoint/2010/main" val="16451581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11743" y="151002"/>
            <a:ext cx="4228359" cy="647778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3247" y="4192745"/>
            <a:ext cx="2176399" cy="2176399"/>
          </a:xfrm>
          <a:prstGeom prst="rect">
            <a:avLst/>
          </a:prstGeom>
        </p:spPr>
      </p:pic>
    </p:spTree>
    <p:extLst>
      <p:ext uri="{BB962C8B-B14F-4D97-AF65-F5344CB8AC3E}">
        <p14:creationId xmlns:p14="http://schemas.microsoft.com/office/powerpoint/2010/main" val="1358644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3554" name="Picture 2" descr="https://lh3.googleusercontent.com/QfDvHGNiWAnrQA6z6UapYAp7LiFZKugtoTj7RltYyBPESPYA5Y7F9Ie8MB9BpRv4KvFS6djMCJTwcZ0YE5RPgLkUn51dvi8DSQCcXtIR6G_5RcmJE6ljVH0jkZIQb8Wf16oAGD4kzLZQE9QRiIF8H5Hgd8XzRmcFLxahi8DaW6RIhP0KLTMRc3ibd6VWSoo3uX2yaW7T2hh50GPqNDJFZOal3rzxyLMQHBlsJCU5Pad2sQXNqCu25JIxeCdHQgQRb9fJkZvgOnOKFfXL-w6WRD--s0eXBFqn_01oNXw6TEQ8AikwZNXPWvr7dyQA3V4gwPaw0uzoHn7mDzCF0Wsu4gVYbRUqjXgSPHxpbE1rDvOA8DglmrkuRzYmluxYccrS3eLqMt8BfGUBXO5SBCYlOZMkLPyxWMkNfbKYkHAqy50WJFaB-znn5kgHVHtcKQLS2AnluWspc20SaiCv0AuspiNSYBYvsntMO8X_HiUB_aIFsQ3ADSOxypUyQBeFf9E9sg5LCeMnCX0Y3V9BTxW2UEBEJ0ND54eGTabPGdm-ljAxhiEazhXMMTchsP_Kgxx4zAOy68ylIJXwH4ZIIIdkBhOBr1AamVwLSl0y92zwfLpIcXey6rLp112cd68ZvYuOIRTGEaNV5qOmpmoxRMJf5jn5jcceURFm=w703-h938-no"/>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422" t="19786" b="20395"/>
          <a:stretch/>
        </p:blipFill>
        <p:spPr bwMode="auto">
          <a:xfrm>
            <a:off x="2079700" y="-319748"/>
            <a:ext cx="7906752" cy="734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658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fastest growing religious group in our country? </a:t>
            </a:r>
            <a:endParaRPr lang="en-US" dirty="0"/>
          </a:p>
        </p:txBody>
      </p:sp>
      <p:sp>
        <p:nvSpPr>
          <p:cNvPr id="3" name="Content Placeholder 2"/>
          <p:cNvSpPr>
            <a:spLocks noGrp="1"/>
          </p:cNvSpPr>
          <p:nvPr>
            <p:ph sz="half" idx="1"/>
          </p:nvPr>
        </p:nvSpPr>
        <p:spPr>
          <a:xfrm>
            <a:off x="1103312" y="2056092"/>
            <a:ext cx="7906464" cy="4195763"/>
          </a:xfrm>
        </p:spPr>
        <p:txBody>
          <a:bodyPr>
            <a:noAutofit/>
          </a:bodyPr>
          <a:lstStyle/>
          <a:p>
            <a:pPr marL="742950" indent="-742950">
              <a:buFont typeface="+mj-lt"/>
              <a:buAutoNum type="arabicPeriod"/>
            </a:pPr>
            <a:r>
              <a:rPr lang="en-US" sz="4400" dirty="0" smtClean="0"/>
              <a:t>Baptist</a:t>
            </a:r>
          </a:p>
          <a:p>
            <a:pPr marL="742950" indent="-742950">
              <a:buFont typeface="+mj-lt"/>
              <a:buAutoNum type="arabicPeriod"/>
            </a:pPr>
            <a:r>
              <a:rPr lang="en-US" sz="4400" dirty="0" smtClean="0"/>
              <a:t>Non-Denominational</a:t>
            </a:r>
          </a:p>
          <a:p>
            <a:pPr marL="742950" indent="-742950">
              <a:buFont typeface="+mj-lt"/>
              <a:buAutoNum type="arabicPeriod"/>
            </a:pPr>
            <a:r>
              <a:rPr lang="en-US" sz="4400" dirty="0" smtClean="0"/>
              <a:t>Assembly of God</a:t>
            </a:r>
          </a:p>
          <a:p>
            <a:pPr marL="742950" indent="-742950">
              <a:buFont typeface="+mj-lt"/>
              <a:buAutoNum type="arabicPeriod"/>
            </a:pPr>
            <a:r>
              <a:rPr lang="en-US" sz="4400" dirty="0" smtClean="0"/>
              <a:t>Muslim</a:t>
            </a:r>
          </a:p>
          <a:p>
            <a:pPr marL="742950" indent="-742950">
              <a:buFont typeface="+mj-lt"/>
              <a:buAutoNum type="arabicPeriod"/>
            </a:pPr>
            <a:r>
              <a:rPr lang="en-US" sz="4400" dirty="0" smtClean="0"/>
              <a:t>Buddhist</a:t>
            </a:r>
          </a:p>
          <a:p>
            <a:pPr marL="742950" indent="-742950">
              <a:buFont typeface="+mj-lt"/>
              <a:buAutoNum type="arabicPeriod"/>
            </a:pPr>
            <a:r>
              <a:rPr lang="en-US" sz="4400" dirty="0" err="1" smtClean="0"/>
              <a:t>Nones</a:t>
            </a:r>
            <a:r>
              <a:rPr lang="en-US" sz="4400" dirty="0" smtClean="0"/>
              <a:t> / </a:t>
            </a:r>
            <a:r>
              <a:rPr lang="en-US" sz="4400" dirty="0" err="1" smtClean="0"/>
              <a:t>Dones</a:t>
            </a:r>
            <a:r>
              <a:rPr lang="en-US" sz="4400" dirty="0" smtClean="0"/>
              <a:t>  </a:t>
            </a:r>
          </a:p>
          <a:p>
            <a:endParaRPr lang="en-US" sz="4400"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026" y="4153973"/>
            <a:ext cx="2176399" cy="2176399"/>
          </a:xfrm>
          <a:prstGeom prst="rect">
            <a:avLst/>
          </a:prstGeom>
        </p:spPr>
      </p:pic>
    </p:spTree>
    <p:extLst>
      <p:ext uri="{BB962C8B-B14F-4D97-AF65-F5344CB8AC3E}">
        <p14:creationId xmlns:p14="http://schemas.microsoft.com/office/powerpoint/2010/main" val="42384957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76" y="360440"/>
            <a:ext cx="10402190" cy="1400530"/>
          </a:xfrm>
        </p:spPr>
        <p:txBody>
          <a:bodyPr/>
          <a:lstStyle/>
          <a:p>
            <a:r>
              <a:rPr lang="en-US" sz="4800" b="1" dirty="0" smtClean="0"/>
              <a:t>If you received a gift of $1,000,000, how would you move? </a:t>
            </a:r>
            <a:endParaRPr lang="en-US" sz="4800" b="1" dirty="0"/>
          </a:p>
        </p:txBody>
      </p:sp>
      <p:sp>
        <p:nvSpPr>
          <p:cNvPr id="3" name="Content Placeholder 2"/>
          <p:cNvSpPr>
            <a:spLocks noGrp="1"/>
          </p:cNvSpPr>
          <p:nvPr>
            <p:ph idx="1"/>
          </p:nvPr>
        </p:nvSpPr>
        <p:spPr>
          <a:xfrm>
            <a:off x="1104293" y="2237476"/>
            <a:ext cx="10388624" cy="4195481"/>
          </a:xfrm>
        </p:spPr>
        <p:txBody>
          <a:bodyPr>
            <a:noAutofit/>
          </a:bodyPr>
          <a:lstStyle/>
          <a:p>
            <a:pPr lvl="1"/>
            <a:r>
              <a:rPr lang="en-US" sz="4400" dirty="0" smtClean="0"/>
              <a:t>10% to Churchwide </a:t>
            </a:r>
          </a:p>
          <a:p>
            <a:pPr lvl="1"/>
            <a:r>
              <a:rPr lang="en-US" sz="4400" dirty="0" smtClean="0"/>
              <a:t>50% now</a:t>
            </a:r>
          </a:p>
          <a:p>
            <a:pPr lvl="1"/>
            <a:r>
              <a:rPr lang="en-US" sz="4400" dirty="0"/>
              <a:t>4</a:t>
            </a:r>
            <a:r>
              <a:rPr lang="en-US" sz="4400" dirty="0" smtClean="0"/>
              <a:t>0% for endowment support of ministry opportunities  </a:t>
            </a:r>
          </a:p>
          <a:p>
            <a:r>
              <a:rPr lang="en-US" sz="4400" dirty="0" smtClean="0"/>
              <a:t>Do you have a policy?  </a:t>
            </a:r>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3640" y="4394081"/>
            <a:ext cx="2176399" cy="2176399"/>
          </a:xfrm>
          <a:prstGeom prst="rect">
            <a:avLst/>
          </a:prstGeom>
        </p:spPr>
      </p:pic>
    </p:spTree>
    <p:extLst>
      <p:ext uri="{BB962C8B-B14F-4D97-AF65-F5344CB8AC3E}">
        <p14:creationId xmlns:p14="http://schemas.microsoft.com/office/powerpoint/2010/main" val="3991735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Different streams of </a:t>
            </a:r>
            <a:r>
              <a:rPr lang="en-US" sz="4400" dirty="0" smtClean="0"/>
              <a:t>support</a:t>
            </a:r>
            <a:endParaRPr lang="en-US" dirty="0"/>
          </a:p>
        </p:txBody>
      </p:sp>
      <p:sp>
        <p:nvSpPr>
          <p:cNvPr id="3" name="Content Placeholder 2"/>
          <p:cNvSpPr>
            <a:spLocks noGrp="1"/>
          </p:cNvSpPr>
          <p:nvPr>
            <p:ph idx="1"/>
          </p:nvPr>
        </p:nvSpPr>
        <p:spPr>
          <a:xfrm>
            <a:off x="109058" y="1487978"/>
            <a:ext cx="11627140" cy="5045826"/>
          </a:xfrm>
        </p:spPr>
        <p:txBody>
          <a:bodyPr>
            <a:normAutofit fontScale="92500" lnSpcReduction="10000"/>
          </a:bodyPr>
          <a:lstStyle/>
          <a:p>
            <a:pPr marL="1200150" lvl="1" indent="-742950">
              <a:buFont typeface="+mj-lt"/>
              <a:buAutoNum type="arabicPeriod"/>
            </a:pPr>
            <a:r>
              <a:rPr lang="en-US" sz="4000" dirty="0" smtClean="0"/>
              <a:t>Mission Support</a:t>
            </a:r>
          </a:p>
          <a:p>
            <a:pPr marL="1200150" lvl="1" indent="-742950">
              <a:buFont typeface="+mj-lt"/>
              <a:buAutoNum type="arabicPeriod"/>
            </a:pPr>
            <a:r>
              <a:rPr lang="en-US" sz="4000" dirty="0" smtClean="0"/>
              <a:t>Annual Fund – Advent Appeal</a:t>
            </a:r>
          </a:p>
          <a:p>
            <a:pPr marL="1200150" lvl="1" indent="-742950">
              <a:buFont typeface="+mj-lt"/>
              <a:buAutoNum type="arabicPeriod"/>
            </a:pPr>
            <a:r>
              <a:rPr lang="en-US" sz="4000" dirty="0"/>
              <a:t>Grants from ELCA and other entities e.g. Lilly </a:t>
            </a:r>
            <a:endParaRPr lang="en-US" sz="4000" dirty="0" smtClean="0"/>
          </a:p>
          <a:p>
            <a:pPr marL="1200150" lvl="1" indent="-742950">
              <a:buFont typeface="+mj-lt"/>
              <a:buAutoNum type="arabicPeriod"/>
            </a:pPr>
            <a:r>
              <a:rPr lang="en-US" sz="4000" dirty="0" smtClean="0"/>
              <a:t>Capital Fund Campaign – Strategic </a:t>
            </a:r>
            <a:r>
              <a:rPr lang="en-US" sz="4000" dirty="0"/>
              <a:t>I</a:t>
            </a:r>
            <a:r>
              <a:rPr lang="en-US" sz="4000" dirty="0" smtClean="0"/>
              <a:t>nitiatives </a:t>
            </a:r>
            <a:endParaRPr lang="en-US" sz="4000" dirty="0"/>
          </a:p>
          <a:p>
            <a:pPr marL="1200150" lvl="1" indent="-742950">
              <a:buFont typeface="+mj-lt"/>
              <a:buAutoNum type="arabicPeriod"/>
            </a:pPr>
            <a:r>
              <a:rPr lang="en-US" sz="4000" dirty="0" smtClean="0"/>
              <a:t>Online Strategies – Social Media </a:t>
            </a:r>
          </a:p>
          <a:p>
            <a:pPr marL="1200150" lvl="1" indent="-742950">
              <a:buFont typeface="+mj-lt"/>
              <a:buAutoNum type="arabicPeriod"/>
            </a:pPr>
            <a:r>
              <a:rPr lang="en-US" sz="4000" dirty="0" smtClean="0"/>
              <a:t>Bequests - Planned Giving – </a:t>
            </a:r>
          </a:p>
          <a:p>
            <a:pPr marL="1200150" lvl="1" indent="-742950">
              <a:buFont typeface="+mj-lt"/>
              <a:buAutoNum type="arabicPeriod"/>
            </a:pPr>
            <a:r>
              <a:rPr lang="en-US" sz="4000" dirty="0" smtClean="0"/>
              <a:t>Congregational Endowments Partnerships </a:t>
            </a:r>
          </a:p>
          <a:p>
            <a:pPr lvl="1"/>
            <a:endParaRPr lang="en-US" dirty="0"/>
          </a:p>
        </p:txBody>
      </p:sp>
    </p:spTree>
    <p:extLst>
      <p:ext uri="{BB962C8B-B14F-4D97-AF65-F5344CB8AC3E}">
        <p14:creationId xmlns:p14="http://schemas.microsoft.com/office/powerpoint/2010/main" val="3732226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188" y="1853247"/>
            <a:ext cx="12062442" cy="3624763"/>
          </a:xfrm>
        </p:spPr>
      </p:pic>
    </p:spTree>
    <p:extLst>
      <p:ext uri="{BB962C8B-B14F-4D97-AF65-F5344CB8AC3E}">
        <p14:creationId xmlns:p14="http://schemas.microsoft.com/office/powerpoint/2010/main" val="30077367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358" y="469343"/>
            <a:ext cx="10208328" cy="1400530"/>
          </a:xfrm>
        </p:spPr>
        <p:txBody>
          <a:bodyPr/>
          <a:lstStyle/>
          <a:p>
            <a:r>
              <a:rPr lang="en-US" sz="5400" dirty="0" smtClean="0"/>
              <a:t>ELCA Churchwide – what excites you?</a:t>
            </a:r>
            <a:endParaRPr lang="en-US" sz="5400" dirty="0"/>
          </a:p>
        </p:txBody>
      </p:sp>
      <p:sp>
        <p:nvSpPr>
          <p:cNvPr id="3" name="Content Placeholder 2"/>
          <p:cNvSpPr>
            <a:spLocks noGrp="1"/>
          </p:cNvSpPr>
          <p:nvPr>
            <p:ph sz="half" idx="1"/>
          </p:nvPr>
        </p:nvSpPr>
        <p:spPr>
          <a:xfrm>
            <a:off x="738231" y="2306971"/>
            <a:ext cx="11341915" cy="3949367"/>
          </a:xfrm>
        </p:spPr>
        <p:txBody>
          <a:bodyPr>
            <a:noAutofit/>
          </a:bodyPr>
          <a:lstStyle/>
          <a:p>
            <a:pPr marL="742950" indent="-742950">
              <a:buFont typeface="+mj-lt"/>
              <a:buAutoNum type="arabicPeriod"/>
            </a:pPr>
            <a:r>
              <a:rPr lang="en-US" sz="4400" dirty="0" smtClean="0"/>
              <a:t>Constitutional Updates</a:t>
            </a:r>
          </a:p>
          <a:p>
            <a:pPr marL="742950" indent="-742950">
              <a:buFont typeface="+mj-lt"/>
              <a:buAutoNum type="arabicPeriod"/>
            </a:pPr>
            <a:r>
              <a:rPr lang="en-US" sz="4000" i="1" dirty="0"/>
              <a:t>Faith, Sexism, and Justice: A Lutheran Call to </a:t>
            </a:r>
            <a:r>
              <a:rPr lang="en-US" sz="4000" i="1" dirty="0" smtClean="0"/>
              <a:t>Action</a:t>
            </a:r>
          </a:p>
          <a:p>
            <a:pPr marL="742950" indent="-742950">
              <a:buFont typeface="+mj-lt"/>
              <a:buAutoNum type="arabicPeriod"/>
            </a:pPr>
            <a:r>
              <a:rPr lang="en-US" sz="4000" dirty="0"/>
              <a:t> </a:t>
            </a:r>
            <a:r>
              <a:rPr lang="en-US" sz="4000" u="sng" dirty="0">
                <a:hlinkClick r:id="rId2"/>
              </a:rPr>
              <a:t>“A Declaration of Inter-Religious Commitment</a:t>
            </a:r>
            <a:r>
              <a:rPr lang="en-US" u="sng" dirty="0">
                <a:hlinkClick r:id="rId2"/>
              </a:rPr>
              <a:t>: A policy statement of the </a:t>
            </a:r>
            <a:r>
              <a:rPr lang="en-US" u="sng" dirty="0" smtClean="0"/>
              <a:t>ELCA</a:t>
            </a:r>
          </a:p>
          <a:p>
            <a:pPr marL="742950" indent="-742950">
              <a:buFont typeface="+mj-lt"/>
              <a:buAutoNum type="arabicPeriod"/>
            </a:pPr>
            <a:r>
              <a:rPr lang="en-US" sz="4400" dirty="0" smtClean="0"/>
              <a:t>Election – Secretary &amp; Presiding Bishop </a:t>
            </a:r>
            <a:endParaRPr lang="en-US" sz="4400" dirty="0"/>
          </a:p>
        </p:txBody>
      </p:sp>
      <p:sp>
        <p:nvSpPr>
          <p:cNvPr id="4" name="Content Placeholder 3"/>
          <p:cNvSpPr>
            <a:spLocks noGrp="1"/>
          </p:cNvSpPr>
          <p:nvPr>
            <p:ph sz="half" idx="2"/>
          </p:nvPr>
        </p:nvSpPr>
        <p:spPr>
          <a:xfrm>
            <a:off x="5654493" y="2056092"/>
            <a:ext cx="5771313" cy="4200245"/>
          </a:xfrm>
        </p:spPr>
        <p:txBody>
          <a:bodyPr/>
          <a:lstStyle/>
          <a:p>
            <a:pPr marL="0" indent="0">
              <a:buNone/>
            </a:pPr>
            <a:endParaRPr lang="en-US" dirty="0"/>
          </a:p>
        </p:txBody>
      </p:sp>
    </p:spTree>
    <p:extLst>
      <p:ext uri="{BB962C8B-B14F-4D97-AF65-F5344CB8AC3E}">
        <p14:creationId xmlns:p14="http://schemas.microsoft.com/office/powerpoint/2010/main" val="19796682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Celebrating New Leadership </a:t>
            </a:r>
            <a:endParaRPr lang="en-US" dirty="0"/>
          </a:p>
        </p:txBody>
      </p:sp>
      <p:sp>
        <p:nvSpPr>
          <p:cNvPr id="3" name="Content Placeholder 2"/>
          <p:cNvSpPr>
            <a:spLocks noGrp="1"/>
          </p:cNvSpPr>
          <p:nvPr>
            <p:ph sz="half" idx="1"/>
          </p:nvPr>
        </p:nvSpPr>
        <p:spPr>
          <a:xfrm>
            <a:off x="1014245" y="4484293"/>
            <a:ext cx="4840288" cy="1620543"/>
          </a:xfrm>
        </p:spPr>
        <p:txBody>
          <a:bodyPr>
            <a:noAutofit/>
          </a:bodyPr>
          <a:lstStyle/>
          <a:p>
            <a:r>
              <a:rPr lang="en-US" sz="4800" dirty="0" smtClean="0"/>
              <a:t>Bishop Elect </a:t>
            </a:r>
            <a:r>
              <a:rPr lang="en-US" sz="4800" dirty="0" err="1" smtClean="0"/>
              <a:t>Constanze</a:t>
            </a:r>
            <a:r>
              <a:rPr lang="en-US" sz="4800" dirty="0" smtClean="0"/>
              <a:t> </a:t>
            </a:r>
            <a:r>
              <a:rPr lang="en-US" sz="4800" dirty="0" err="1" smtClean="0"/>
              <a:t>Hagmeier</a:t>
            </a:r>
            <a:endParaRPr lang="en-US" sz="4800" dirty="0"/>
          </a:p>
        </p:txBody>
      </p:sp>
      <p:pic>
        <p:nvPicPr>
          <p:cNvPr id="6" name="Picture 2" descr="https://external-msp1-1.xx.fbcdn.net/safe_image.php?d=AQD2bHh_NE4fjP6d&amp;w=540&amp;h=282&amp;url=https%3A%2F%2Fsdsynod.org%2Fwp-content%2Fuploads%2F2019%2F06%2Fdsc_1483-e1559423011532-550x550.jpg&amp;cfs=1&amp;upscale=1&amp;fallback=news_d_placeholder_publisher&amp;_nc_hash=AQBSdDG4j_X1HG6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036" y="1673320"/>
            <a:ext cx="5012064" cy="260812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5718288" y="1673320"/>
            <a:ext cx="5743610" cy="4200245"/>
          </a:xfrm>
        </p:spPr>
        <p:txBody>
          <a:bodyPr/>
          <a:lstStyle/>
          <a:p>
            <a:r>
              <a:rPr lang="en-US" sz="4400" dirty="0" smtClean="0"/>
              <a:t>Bishop Elect Regina </a:t>
            </a:r>
            <a:r>
              <a:rPr lang="en-US" sz="4400" dirty="0" err="1" smtClean="0"/>
              <a:t>Hassanally</a:t>
            </a:r>
            <a:endParaRPr lang="en-US" sz="4400" dirty="0" smtClean="0"/>
          </a:p>
          <a:p>
            <a:endParaRPr lang="en-US" dirty="0"/>
          </a:p>
        </p:txBody>
      </p:sp>
      <p:pic>
        <p:nvPicPr>
          <p:cNvPr id="8" name="Picture 4" descr="2019 Synod Assembly"/>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54571" y="3256826"/>
            <a:ext cx="5226573" cy="348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976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Celebrating New Leadership </a:t>
            </a:r>
            <a:endParaRPr lang="en-US" dirty="0"/>
          </a:p>
        </p:txBody>
      </p:sp>
      <p:sp>
        <p:nvSpPr>
          <p:cNvPr id="3" name="Content Placeholder 2"/>
          <p:cNvSpPr>
            <a:spLocks noGrp="1"/>
          </p:cNvSpPr>
          <p:nvPr>
            <p:ph sz="half" idx="1"/>
          </p:nvPr>
        </p:nvSpPr>
        <p:spPr>
          <a:xfrm>
            <a:off x="1014245" y="4484293"/>
            <a:ext cx="4840288" cy="1620543"/>
          </a:xfrm>
        </p:spPr>
        <p:txBody>
          <a:bodyPr>
            <a:noAutofit/>
          </a:bodyPr>
          <a:lstStyle/>
          <a:p>
            <a:r>
              <a:rPr lang="en-US" sz="4800" dirty="0" smtClean="0"/>
              <a:t>Bishop Elect Lorna </a:t>
            </a:r>
            <a:r>
              <a:rPr lang="en-US" sz="4800" dirty="0" err="1" smtClean="0"/>
              <a:t>Halaas</a:t>
            </a:r>
            <a:r>
              <a:rPr lang="en-US" sz="4800" dirty="0" smtClean="0"/>
              <a:t> </a:t>
            </a:r>
            <a:endParaRPr lang="en-US" sz="4800" dirty="0"/>
          </a:p>
        </p:txBody>
      </p:sp>
      <p:sp>
        <p:nvSpPr>
          <p:cNvPr id="4" name="Content Placeholder 3"/>
          <p:cNvSpPr>
            <a:spLocks noGrp="1"/>
          </p:cNvSpPr>
          <p:nvPr>
            <p:ph sz="half" idx="2"/>
          </p:nvPr>
        </p:nvSpPr>
        <p:spPr>
          <a:xfrm>
            <a:off x="5718288" y="1673320"/>
            <a:ext cx="5095023" cy="4200245"/>
          </a:xfrm>
        </p:spPr>
        <p:txBody>
          <a:bodyPr/>
          <a:lstStyle/>
          <a:p>
            <a:r>
              <a:rPr lang="en-US" sz="4400" dirty="0" smtClean="0"/>
              <a:t>Bishop Elect </a:t>
            </a:r>
          </a:p>
          <a:p>
            <a:pPr marL="0" indent="0">
              <a:buNone/>
            </a:pPr>
            <a:r>
              <a:rPr lang="en-US" sz="4400" smtClean="0"/>
              <a:t>NW MN?</a:t>
            </a:r>
            <a:endParaRPr lang="en-US" sz="4400" dirty="0" smtClean="0"/>
          </a:p>
          <a:p>
            <a:endParaRPr lang="en-US" dirty="0"/>
          </a:p>
        </p:txBody>
      </p:sp>
      <p:pic>
        <p:nvPicPr>
          <p:cNvPr id="5" name="Picture 4"/>
          <p:cNvPicPr>
            <a:picLocks noChangeAspect="1"/>
          </p:cNvPicPr>
          <p:nvPr/>
        </p:nvPicPr>
        <p:blipFill>
          <a:blip r:embed="rId2"/>
          <a:stretch>
            <a:fillRect/>
          </a:stretch>
        </p:blipFill>
        <p:spPr>
          <a:xfrm>
            <a:off x="1959456" y="1336329"/>
            <a:ext cx="2445488" cy="3245271"/>
          </a:xfrm>
          <a:prstGeom prst="rect">
            <a:avLst/>
          </a:prstGeom>
        </p:spPr>
      </p:pic>
    </p:spTree>
    <p:extLst>
      <p:ext uri="{BB962C8B-B14F-4D97-AF65-F5344CB8AC3E}">
        <p14:creationId xmlns:p14="http://schemas.microsoft.com/office/powerpoint/2010/main" val="148545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Betting the farm…</a:t>
            </a:r>
            <a:endParaRPr lang="en-US" sz="5400" dirty="0"/>
          </a:p>
        </p:txBody>
      </p:sp>
      <p:sp>
        <p:nvSpPr>
          <p:cNvPr id="3" name="Content Placeholder 2"/>
          <p:cNvSpPr>
            <a:spLocks noGrp="1"/>
          </p:cNvSpPr>
          <p:nvPr>
            <p:ph idx="1"/>
          </p:nvPr>
        </p:nvSpPr>
        <p:spPr>
          <a:xfrm>
            <a:off x="706582" y="1645920"/>
            <a:ext cx="11046394" cy="4602479"/>
          </a:xfrm>
        </p:spPr>
        <p:txBody>
          <a:bodyPr>
            <a:normAutofit fontScale="92500"/>
          </a:bodyPr>
          <a:lstStyle/>
          <a:p>
            <a:r>
              <a:rPr lang="en-US" dirty="0" smtClean="0"/>
              <a:t>What strikes you as most important part of our vision statement?  </a:t>
            </a:r>
          </a:p>
          <a:p>
            <a:pPr marL="1371600" lvl="1" indent="-914400">
              <a:buFont typeface="+mj-lt"/>
              <a:buAutoNum type="arabicPeriod"/>
            </a:pPr>
            <a:r>
              <a:rPr lang="en-US" sz="4800" dirty="0" smtClean="0"/>
              <a:t>Embrace God’s Mission</a:t>
            </a:r>
          </a:p>
          <a:p>
            <a:pPr marL="1371600" lvl="1" indent="-914400">
              <a:buFont typeface="+mj-lt"/>
              <a:buAutoNum type="arabicPeriod"/>
            </a:pPr>
            <a:r>
              <a:rPr lang="en-US" sz="4800" dirty="0" smtClean="0"/>
              <a:t>Equip God’s People </a:t>
            </a:r>
          </a:p>
          <a:p>
            <a:pPr marL="1371600" lvl="1" indent="-914400">
              <a:buFont typeface="+mj-lt"/>
              <a:buAutoNum type="arabicPeriod"/>
            </a:pPr>
            <a:r>
              <a:rPr lang="en-US" sz="4800" dirty="0" smtClean="0"/>
              <a:t>Deepen Cong. Vitality</a:t>
            </a:r>
          </a:p>
          <a:p>
            <a:pPr marL="1371600" lvl="1" indent="-914400">
              <a:buFont typeface="+mj-lt"/>
              <a:buAutoNum type="arabicPeriod"/>
            </a:pPr>
            <a:r>
              <a:rPr lang="en-US" sz="4800" dirty="0" smtClean="0"/>
              <a:t>Enhance Local and Global Mission</a:t>
            </a:r>
          </a:p>
          <a:p>
            <a:pPr marL="1371600" lvl="1" indent="-914400">
              <a:buFont typeface="+mj-lt"/>
              <a:buAutoNum type="arabicPeriod"/>
            </a:pPr>
            <a:r>
              <a:rPr lang="en-US" sz="4800" dirty="0" smtClean="0"/>
              <a:t>Develop Servant Leaders </a:t>
            </a:r>
          </a:p>
          <a:p>
            <a:pPr lvl="1"/>
            <a:endParaRPr lang="en-US" sz="4800" dirty="0"/>
          </a:p>
        </p:txBody>
      </p:sp>
    </p:spTree>
    <p:extLst>
      <p:ext uri="{BB962C8B-B14F-4D97-AF65-F5344CB8AC3E}">
        <p14:creationId xmlns:p14="http://schemas.microsoft.com/office/powerpoint/2010/main" val="36402810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1"/>
            <a:r>
              <a:rPr lang="en-US" sz="5400" dirty="0" smtClean="0"/>
              <a:t/>
            </a:r>
            <a:br>
              <a:rPr lang="en-US" sz="5400" dirty="0" smtClean="0"/>
            </a:br>
            <a:r>
              <a:rPr lang="en-US" sz="6000" dirty="0" smtClean="0"/>
              <a:t>Develop Servant  Leaders </a:t>
            </a:r>
            <a:r>
              <a:rPr lang="en-US" sz="5400" dirty="0" smtClean="0"/>
              <a:t/>
            </a:r>
            <a:br>
              <a:rPr lang="en-US" sz="5400" dirty="0" smtClean="0"/>
            </a:br>
            <a:endParaRPr lang="en-US" sz="5400" dirty="0"/>
          </a:p>
        </p:txBody>
      </p:sp>
      <p:sp>
        <p:nvSpPr>
          <p:cNvPr id="5" name="Text Placeholder 4"/>
          <p:cNvSpPr>
            <a:spLocks noGrp="1"/>
          </p:cNvSpPr>
          <p:nvPr>
            <p:ph type="body" idx="1"/>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4302" y="3966282"/>
            <a:ext cx="2482597" cy="2482597"/>
          </a:xfrm>
          <a:prstGeom prst="rect">
            <a:avLst/>
          </a:prstGeom>
        </p:spPr>
      </p:pic>
    </p:spTree>
    <p:extLst>
      <p:ext uri="{BB962C8B-B14F-4D97-AF65-F5344CB8AC3E}">
        <p14:creationId xmlns:p14="http://schemas.microsoft.com/office/powerpoint/2010/main" val="4150027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205" y="896377"/>
            <a:ext cx="10732299" cy="5513659"/>
          </a:xfrm>
        </p:spPr>
        <p:txBody>
          <a:bodyPr>
            <a:noAutofit/>
          </a:bodyPr>
          <a:lstStyle/>
          <a:p>
            <a:r>
              <a:rPr lang="en-US" sz="6000" dirty="0"/>
              <a:t>We equip </a:t>
            </a:r>
            <a:r>
              <a:rPr lang="en-US" sz="6000" dirty="0" smtClean="0"/>
              <a:t>leaders  </a:t>
            </a:r>
          </a:p>
          <a:p>
            <a:pPr marL="0" indent="0">
              <a:buNone/>
            </a:pPr>
            <a:r>
              <a:rPr lang="en-US" sz="6000" dirty="0" smtClean="0"/>
              <a:t>to </a:t>
            </a:r>
            <a:r>
              <a:rPr lang="en-US" sz="6000" dirty="0"/>
              <a:t>grow gracious </a:t>
            </a:r>
            <a:r>
              <a:rPr lang="en-US" sz="6000" dirty="0" smtClean="0"/>
              <a:t>disciples  </a:t>
            </a:r>
          </a:p>
          <a:p>
            <a:pPr marL="0" indent="0">
              <a:buNone/>
            </a:pPr>
            <a:r>
              <a:rPr lang="en-US" sz="6000" dirty="0" smtClean="0"/>
              <a:t>in </a:t>
            </a:r>
            <a:r>
              <a:rPr lang="en-US" sz="6000" dirty="0"/>
              <a:t>communities of Jesus </a:t>
            </a:r>
            <a:endParaRPr lang="en-US" sz="6000" dirty="0" smtClean="0"/>
          </a:p>
          <a:p>
            <a:pPr marL="0" indent="0">
              <a:buNone/>
            </a:pPr>
            <a:r>
              <a:rPr lang="en-US" sz="6000" dirty="0" smtClean="0"/>
              <a:t>who care </a:t>
            </a:r>
            <a:r>
              <a:rPr lang="en-US" sz="6000" dirty="0"/>
              <a:t>for God’s world. </a:t>
            </a:r>
            <a:br>
              <a:rPr lang="en-US" sz="6000" dirty="0"/>
            </a:br>
            <a:endParaRPr lang="en-US" sz="6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28064" y="4890782"/>
            <a:ext cx="1771976" cy="1771976"/>
          </a:xfrm>
          <a:prstGeom prst="rect">
            <a:avLst/>
          </a:prstGeom>
        </p:spPr>
      </p:pic>
    </p:spTree>
    <p:extLst>
      <p:ext uri="{BB962C8B-B14F-4D97-AF65-F5344CB8AC3E}">
        <p14:creationId xmlns:p14="http://schemas.microsoft.com/office/powerpoint/2010/main" val="17682630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3312" y="147918"/>
            <a:ext cx="9905998" cy="1905000"/>
          </a:xfrm>
        </p:spPr>
        <p:txBody>
          <a:bodyPr>
            <a:noAutofit/>
          </a:bodyPr>
          <a:lstStyle/>
          <a:p>
            <a:r>
              <a:rPr lang="en-US" sz="7200" dirty="0">
                <a:effectLst/>
              </a:rPr>
              <a:t>Culture of Call </a:t>
            </a:r>
            <a:br>
              <a:rPr lang="en-US" sz="7200" dirty="0">
                <a:effectLst/>
              </a:rPr>
            </a:br>
            <a:endParaRPr lang="en-US" sz="7200" dirty="0">
              <a:effectLst/>
            </a:endParaRPr>
          </a:p>
        </p:txBody>
      </p:sp>
      <p:sp>
        <p:nvSpPr>
          <p:cNvPr id="2" name="Content Placeholder 1"/>
          <p:cNvSpPr>
            <a:spLocks noGrp="1"/>
          </p:cNvSpPr>
          <p:nvPr>
            <p:ph idx="1"/>
          </p:nvPr>
        </p:nvSpPr>
        <p:spPr>
          <a:xfrm>
            <a:off x="1044589" y="1560352"/>
            <a:ext cx="9349371" cy="5031995"/>
          </a:xfrm>
        </p:spPr>
        <p:txBody>
          <a:bodyPr>
            <a:noAutofit/>
          </a:bodyPr>
          <a:lstStyle/>
          <a:p>
            <a:r>
              <a:rPr lang="en-US" sz="4800" dirty="0" smtClean="0">
                <a:effectLst/>
              </a:rPr>
              <a:t>The Baptized</a:t>
            </a:r>
          </a:p>
          <a:p>
            <a:r>
              <a:rPr lang="en-US" sz="4800" dirty="0" smtClean="0">
                <a:effectLst/>
              </a:rPr>
              <a:t>Surfacing </a:t>
            </a:r>
            <a:r>
              <a:rPr lang="en-US" sz="4800" dirty="0">
                <a:effectLst/>
              </a:rPr>
              <a:t>and Supporting Candidates </a:t>
            </a:r>
            <a:r>
              <a:rPr lang="en-US" sz="4800" dirty="0" smtClean="0">
                <a:effectLst/>
              </a:rPr>
              <a:t>/ Leaders</a:t>
            </a:r>
          </a:p>
          <a:p>
            <a:r>
              <a:rPr lang="en-US" sz="4800" dirty="0">
                <a:effectLst/>
              </a:rPr>
              <a:t> </a:t>
            </a:r>
            <a:r>
              <a:rPr lang="en-US" sz="4800" dirty="0" smtClean="0">
                <a:effectLst/>
              </a:rPr>
              <a:t>Rostered Ministers</a:t>
            </a:r>
          </a:p>
          <a:p>
            <a:r>
              <a:rPr lang="en-US" sz="4800" dirty="0">
                <a:effectLst/>
              </a:rPr>
              <a:t> </a:t>
            </a:r>
            <a:r>
              <a:rPr lang="en-US" sz="4800" dirty="0" smtClean="0">
                <a:effectLst/>
              </a:rPr>
              <a:t>Lay Staff - ministers</a:t>
            </a:r>
            <a:endParaRPr lang="en-US" sz="4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338" y="4221060"/>
            <a:ext cx="2452536" cy="2452536"/>
          </a:xfrm>
          <a:prstGeom prst="rect">
            <a:avLst/>
          </a:prstGeom>
        </p:spPr>
      </p:pic>
    </p:spTree>
    <p:extLst>
      <p:ext uri="{BB962C8B-B14F-4D97-AF65-F5344CB8AC3E}">
        <p14:creationId xmlns:p14="http://schemas.microsoft.com/office/powerpoint/2010/main" val="15057337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54955" y="2597092"/>
            <a:ext cx="8825658" cy="3329581"/>
          </a:xfrm>
        </p:spPr>
        <p:txBody>
          <a:bodyPr/>
          <a:lstStyle/>
          <a:p>
            <a:r>
              <a:rPr lang="en-US" dirty="0" smtClean="0"/>
              <a:t>What do our Jr. High and  Sr. High Youth synod youth gatherings share? </a:t>
            </a:r>
            <a:endParaRPr lang="en-US" dirty="0"/>
          </a:p>
        </p:txBody>
      </p:sp>
      <p:sp>
        <p:nvSpPr>
          <p:cNvPr id="2" name="Subtitle 1"/>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5920" y="4419248"/>
            <a:ext cx="2176399" cy="2176399"/>
          </a:xfrm>
          <a:prstGeom prst="rect">
            <a:avLst/>
          </a:prstGeom>
        </p:spPr>
      </p:pic>
    </p:spTree>
    <p:extLst>
      <p:ext uri="{BB962C8B-B14F-4D97-AF65-F5344CB8AC3E}">
        <p14:creationId xmlns:p14="http://schemas.microsoft.com/office/powerpoint/2010/main" val="24269809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6530" y="0"/>
            <a:ext cx="5411586" cy="727608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2029" y="4377302"/>
            <a:ext cx="2176399" cy="2176399"/>
          </a:xfrm>
          <a:prstGeom prst="rect">
            <a:avLst/>
          </a:prstGeom>
        </p:spPr>
      </p:pic>
    </p:spTree>
    <p:extLst>
      <p:ext uri="{BB962C8B-B14F-4D97-AF65-F5344CB8AC3E}">
        <p14:creationId xmlns:p14="http://schemas.microsoft.com/office/powerpoint/2010/main" val="21941475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Equipping – Lay People </a:t>
            </a:r>
            <a:endParaRPr lang="en-US" dirty="0"/>
          </a:p>
        </p:txBody>
      </p:sp>
      <p:sp>
        <p:nvSpPr>
          <p:cNvPr id="3" name="Content Placeholder 2"/>
          <p:cNvSpPr>
            <a:spLocks noGrp="1"/>
          </p:cNvSpPr>
          <p:nvPr>
            <p:ph sz="half" idx="1"/>
          </p:nvPr>
        </p:nvSpPr>
        <p:spPr>
          <a:xfrm>
            <a:off x="1103311" y="1371601"/>
            <a:ext cx="10343313" cy="4884738"/>
          </a:xfrm>
        </p:spPr>
        <p:txBody>
          <a:bodyPr>
            <a:noAutofit/>
          </a:bodyPr>
          <a:lstStyle/>
          <a:p>
            <a:pPr marL="742950" indent="-742950">
              <a:buFont typeface="+mj-lt"/>
              <a:buAutoNum type="arabicPeriod"/>
            </a:pPr>
            <a:r>
              <a:rPr lang="en-US" sz="4400" dirty="0" smtClean="0"/>
              <a:t>Bible Study</a:t>
            </a:r>
          </a:p>
          <a:p>
            <a:pPr marL="742950" indent="-742950">
              <a:buFont typeface="+mj-lt"/>
              <a:buAutoNum type="arabicPeriod"/>
            </a:pPr>
            <a:r>
              <a:rPr lang="en-US" sz="4400" dirty="0" smtClean="0"/>
              <a:t>One on one training </a:t>
            </a:r>
          </a:p>
          <a:p>
            <a:pPr marL="742950" indent="-742950">
              <a:buFont typeface="+mj-lt"/>
              <a:buAutoNum type="arabicPeriod"/>
            </a:pPr>
            <a:r>
              <a:rPr lang="en-US" sz="4400" dirty="0" smtClean="0"/>
              <a:t>Lay preaching</a:t>
            </a:r>
          </a:p>
          <a:p>
            <a:pPr marL="742950" indent="-742950">
              <a:buFont typeface="+mj-lt"/>
              <a:buAutoNum type="arabicPeriod"/>
            </a:pPr>
            <a:r>
              <a:rPr lang="en-US" sz="4400" dirty="0" smtClean="0"/>
              <a:t>Worship leadership</a:t>
            </a:r>
          </a:p>
          <a:p>
            <a:pPr marL="742950" indent="-742950">
              <a:buFont typeface="+mj-lt"/>
              <a:buAutoNum type="arabicPeriod"/>
            </a:pPr>
            <a:r>
              <a:rPr lang="en-US" sz="4400" dirty="0" smtClean="0"/>
              <a:t>Faith formation </a:t>
            </a:r>
          </a:p>
          <a:p>
            <a:pPr marL="742950" indent="-742950">
              <a:buFont typeface="+mj-lt"/>
              <a:buAutoNum type="arabicPeriod"/>
            </a:pPr>
            <a:r>
              <a:rPr lang="en-US" sz="4400" dirty="0" smtClean="0"/>
              <a:t>Social Media – Sharing our story </a:t>
            </a:r>
          </a:p>
          <a:p>
            <a:pPr marL="742950" indent="-742950">
              <a:buFont typeface="+mj-lt"/>
              <a:buAutoNum type="arabicPeriod"/>
            </a:pPr>
            <a:endParaRPr lang="en-US" sz="4400" dirty="0"/>
          </a:p>
        </p:txBody>
      </p:sp>
      <p:pic>
        <p:nvPicPr>
          <p:cNvPr id="3076" name="Picture 4" descr="https://lh3.googleusercontent.com/PqzKS1rQVOkM1x84keYJ_nEUIhbrXQxDsHXA1bEyURouiaLBrztbaN0nhbvrapHiqumZ5F8zrTeUGGoLk1U4buhXddRKD1DizLCoDMaaukmQMOitJHStV4Bv7zFjDwFTgMYQed2lyzSJul3SM9lkhBLfekHGqbjr_dBuGchbDGoXDKkk79GVSamSAUdTpe_yGWwLq4sHAB6NCczut_MIDag8urd4-aTxM7S_Ev6yjHL35FYMMNzR2Tt9KxjNIAj7HpZ1mgvPL3_IP-ySuVwAlbK7J413s4EDx14NSRalK0vgBOFJkzV11nFnHdrp_p1HLpckKzUuHh2IWo072-ghUNWB3KnR61gLkno9Z8Q22McWHnw5NmNSbiOYOVMKWXG_3oyuI1ViH7PPxUQAIkibhWTmik1oTeTJbNmgv4t4s_yW4D_i8McQBdn3Nrg4oCTqR7Mn8WfZon-2esyj87XTc1yz_XAwlyDxGJvt216T96788_gmWQjQCZ67eEWxGw82_EsEhYj__Lv9oDRBYll8CR68wbOji353sbsXKEnbnE2Y3J5M0a0uuANEE8b_Nw7lJnQRM6uBYurCbRRwteNhFIy1mNng3eDJ0ery6vvv-8vkoLT72dwtV6jBVg84ZWEtt1XRU6i-roSlJuHhzNC1QSnCyNYcc4KK=w667-h888-n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131339" y="990412"/>
            <a:ext cx="3150393"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1243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 Rostered Ministers </a:t>
            </a:r>
            <a:endParaRPr lang="en-US" dirty="0"/>
          </a:p>
        </p:txBody>
      </p:sp>
      <p:sp>
        <p:nvSpPr>
          <p:cNvPr id="3" name="Content Placeholder 2"/>
          <p:cNvSpPr>
            <a:spLocks noGrp="1"/>
          </p:cNvSpPr>
          <p:nvPr>
            <p:ph sz="half" idx="1"/>
          </p:nvPr>
        </p:nvSpPr>
        <p:spPr>
          <a:xfrm>
            <a:off x="1103312" y="1313411"/>
            <a:ext cx="7849495" cy="4942927"/>
          </a:xfrm>
        </p:spPr>
        <p:txBody>
          <a:bodyPr>
            <a:noAutofit/>
          </a:bodyPr>
          <a:lstStyle/>
          <a:p>
            <a:r>
              <a:rPr lang="en-US" sz="4400" dirty="0" smtClean="0"/>
              <a:t>Preaching</a:t>
            </a:r>
          </a:p>
          <a:p>
            <a:r>
              <a:rPr lang="en-US" sz="4400" dirty="0" smtClean="0"/>
              <a:t>Worship Leadership</a:t>
            </a:r>
          </a:p>
          <a:p>
            <a:r>
              <a:rPr lang="en-US" sz="4400" dirty="0" smtClean="0"/>
              <a:t>Systems Thinking</a:t>
            </a:r>
          </a:p>
          <a:p>
            <a:r>
              <a:rPr lang="en-US" sz="4400" dirty="0" smtClean="0"/>
              <a:t>Communication </a:t>
            </a:r>
          </a:p>
          <a:p>
            <a:r>
              <a:rPr lang="en-US" sz="4400" dirty="0" smtClean="0"/>
              <a:t>Faith Formation </a:t>
            </a:r>
          </a:p>
          <a:p>
            <a:r>
              <a:rPr lang="en-US" sz="4400" dirty="0" smtClean="0"/>
              <a:t>Faithful innovation </a:t>
            </a:r>
            <a:endParaRPr lang="en-US" sz="4400" dirty="0"/>
          </a:p>
        </p:txBody>
      </p:sp>
      <p:pic>
        <p:nvPicPr>
          <p:cNvPr id="2050" name="Picture 2" descr="https://lh3.googleusercontent.com/dTI_S3wYl0XGOP6yKNqyZlJpnqEu9k1flHyCj7c-Y6Z91JxHxcAsZAFkyvOhRKbiZv9L4xf5uop54MkM2xwbanLbuE3OesgQsPK10__69wWR1ulHcPwI1WUBr2AXzZnC6QNy11SfGqE7Zb7Zp6yvLZGO2lnf8Q5moxD-t1D0mzM_v8eWJrtwjZ5nnxKvHwRAZgEUOFjM4fuysDaIGkrsjfMIOvKlGk53hXtAZ95eq0GOAeRfPx_IrKgC2LVuLptux1hSoalAnLOLSGG5dyLnTyA8qew3f3BKSpy1CY6jYDSAOQHIpyAVjVhBsItsk52YOPqtwP5Uf9I9TjDTsGw9mcInuAm8hfeZyiNUcpsQOdcwLz8w6ZLACHzoh-GiiOA82T3NMT-M81TT9puXtrDVWmPis9w6xE_NWzWFbRUOoi0sw9fFDlSKpEGFSl3ZKvNMdp_04Sirff27LSFBONlU7Vs3hjWsimcWvN4yKBAtzvO4e7a4XSWnVScAxppYnPJ4PO65EcUQCAeERP6T-8KNP1fSKfk_07RPnpqBAJYHuorrXJCPeAEhgcWz35-73l1tOSoqNx7kA6cwQsy-BbEhUPRwDIQS1Wzf_YOmLIlZLitpngW20_-HX_du2rhG5VF80KZ9QkUFHaxKsj-T7BPaHPNs44_1lVfk=w960-h720-n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12114" y="2136453"/>
            <a:ext cx="4395788" cy="329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61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Rostered and Lay Ministers </a:t>
            </a:r>
            <a:endParaRPr lang="en-US" sz="6000"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4956" t="33910" r="2945" b="11606"/>
          <a:stretch/>
        </p:blipFill>
        <p:spPr>
          <a:xfrm>
            <a:off x="-45978" y="2818702"/>
            <a:ext cx="12507813" cy="3405930"/>
          </a:xfrm>
        </p:spPr>
      </p:pic>
    </p:spTree>
    <p:extLst>
      <p:ext uri="{BB962C8B-B14F-4D97-AF65-F5344CB8AC3E}">
        <p14:creationId xmlns:p14="http://schemas.microsoft.com/office/powerpoint/2010/main" val="31959589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5109" y="58723"/>
            <a:ext cx="8695725" cy="6660556"/>
          </a:xfrm>
        </p:spPr>
      </p:pic>
    </p:spTree>
    <p:extLst>
      <p:ext uri="{BB962C8B-B14F-4D97-AF65-F5344CB8AC3E}">
        <p14:creationId xmlns:p14="http://schemas.microsoft.com/office/powerpoint/2010/main" val="2630149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dirty="0"/>
              <a:t>Southwestern Minnesota Synod congregations are vibrant and </a:t>
            </a:r>
            <a:r>
              <a:rPr lang="en-US" sz="5400" dirty="0" smtClean="0"/>
              <a:t>thriving….</a:t>
            </a:r>
            <a:r>
              <a:rPr lang="en-US" dirty="0"/>
              <a:t/>
            </a:r>
            <a:br>
              <a:rPr lang="en-US" dirty="0"/>
            </a:br>
            <a:endParaRPr lang="en-US" dirty="0"/>
          </a:p>
        </p:txBody>
      </p:sp>
      <p:sp>
        <p:nvSpPr>
          <p:cNvPr id="3" name="Conten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1637" y="4217911"/>
            <a:ext cx="2176399" cy="2176399"/>
          </a:xfrm>
          <a:prstGeom prst="rect">
            <a:avLst/>
          </a:prstGeom>
        </p:spPr>
      </p:pic>
    </p:spTree>
    <p:extLst>
      <p:ext uri="{BB962C8B-B14F-4D97-AF65-F5344CB8AC3E}">
        <p14:creationId xmlns:p14="http://schemas.microsoft.com/office/powerpoint/2010/main" val="1875330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482" y="195024"/>
            <a:ext cx="9786362" cy="1400530"/>
          </a:xfrm>
        </p:spPr>
        <p:txBody>
          <a:bodyPr/>
          <a:lstStyle/>
          <a:p>
            <a:r>
              <a:rPr lang="en-US" sz="5400" b="1" dirty="0" smtClean="0"/>
              <a:t>What is not part of our mission statement…. </a:t>
            </a:r>
            <a:endParaRPr lang="en-US" sz="5400" b="1" dirty="0"/>
          </a:p>
        </p:txBody>
      </p:sp>
      <p:sp>
        <p:nvSpPr>
          <p:cNvPr id="3" name="Content Placeholder 2"/>
          <p:cNvSpPr>
            <a:spLocks noGrp="1"/>
          </p:cNvSpPr>
          <p:nvPr>
            <p:ph idx="1"/>
          </p:nvPr>
        </p:nvSpPr>
        <p:spPr>
          <a:xfrm>
            <a:off x="157941" y="2052918"/>
            <a:ext cx="11970327" cy="4195481"/>
          </a:xfrm>
        </p:spPr>
        <p:txBody>
          <a:bodyPr>
            <a:noAutofit/>
          </a:bodyPr>
          <a:lstStyle/>
          <a:p>
            <a:pPr marL="742950" indent="-742950">
              <a:buFont typeface="+mj-lt"/>
              <a:buAutoNum type="arabicPeriod"/>
            </a:pPr>
            <a:r>
              <a:rPr lang="en-US" sz="4400" dirty="0" smtClean="0"/>
              <a:t>we </a:t>
            </a:r>
            <a:r>
              <a:rPr lang="en-US" sz="4400" dirty="0"/>
              <a:t>cultivate life-giving congregations, </a:t>
            </a:r>
          </a:p>
          <a:p>
            <a:pPr marL="742950" indent="-742950">
              <a:buFont typeface="+mj-lt"/>
              <a:buAutoNum type="arabicPeriod"/>
            </a:pPr>
            <a:r>
              <a:rPr lang="en-US" sz="4400" dirty="0" smtClean="0"/>
              <a:t>We compete as ruthless independent congregations </a:t>
            </a:r>
            <a:endParaRPr lang="en-US" sz="4400" dirty="0"/>
          </a:p>
          <a:p>
            <a:pPr marL="742950" indent="-742950">
              <a:buFont typeface="+mj-lt"/>
              <a:buAutoNum type="arabicPeriod"/>
            </a:pPr>
            <a:r>
              <a:rPr lang="en-US" sz="4400" dirty="0"/>
              <a:t>cooperate in the life of the ELCA. </a:t>
            </a:r>
            <a:endParaRPr lang="en-US" sz="4400" dirty="0" smtClean="0"/>
          </a:p>
          <a:p>
            <a:pPr marL="742950" indent="-742950">
              <a:buFont typeface="+mj-lt"/>
              <a:buAutoNum type="arabicPeriod"/>
            </a:pPr>
            <a:r>
              <a:rPr lang="en-US" sz="4400" dirty="0" smtClean="0"/>
              <a:t>By </a:t>
            </a:r>
            <a:r>
              <a:rPr lang="en-US" sz="4400" dirty="0"/>
              <a:t>God's grace, together we have what we need. </a:t>
            </a:r>
          </a:p>
        </p:txBody>
      </p:sp>
    </p:spTree>
    <p:extLst>
      <p:ext uri="{BB962C8B-B14F-4D97-AF65-F5344CB8AC3E}">
        <p14:creationId xmlns:p14="http://schemas.microsoft.com/office/powerpoint/2010/main" val="28627457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paths to ordained ministry exist today?</a:t>
            </a:r>
            <a:endParaRPr lang="en-US" dirty="0"/>
          </a:p>
        </p:txBody>
      </p:sp>
      <p:sp>
        <p:nvSpPr>
          <p:cNvPr id="3" name="Content Placeholder 2"/>
          <p:cNvSpPr>
            <a:spLocks noGrp="1"/>
          </p:cNvSpPr>
          <p:nvPr>
            <p:ph sz="half" idx="1"/>
          </p:nvPr>
        </p:nvSpPr>
        <p:spPr>
          <a:xfrm>
            <a:off x="1103312" y="2060575"/>
            <a:ext cx="5918273" cy="4195763"/>
          </a:xfrm>
        </p:spPr>
        <p:txBody>
          <a:bodyPr>
            <a:noAutofit/>
          </a:bodyPr>
          <a:lstStyle/>
          <a:p>
            <a:pPr marL="742950" indent="-742950">
              <a:buFont typeface="+mj-lt"/>
              <a:buAutoNum type="arabicPeriod"/>
            </a:pPr>
            <a:r>
              <a:rPr lang="en-US" sz="4000" dirty="0"/>
              <a:t>Residential </a:t>
            </a:r>
            <a:r>
              <a:rPr lang="en-US" sz="4000" dirty="0" err="1"/>
              <a:t>Mdiv</a:t>
            </a:r>
            <a:endParaRPr lang="en-US" sz="4000" dirty="0"/>
          </a:p>
          <a:p>
            <a:pPr marL="742950" indent="-742950">
              <a:buFont typeface="+mj-lt"/>
              <a:buAutoNum type="arabicPeriod"/>
            </a:pPr>
            <a:r>
              <a:rPr lang="en-US" sz="4000" dirty="0" smtClean="0"/>
              <a:t>Distributed Learning</a:t>
            </a:r>
          </a:p>
          <a:p>
            <a:pPr marL="742950" indent="-742950">
              <a:buFont typeface="+mj-lt"/>
              <a:buAutoNum type="arabicPeriod"/>
            </a:pPr>
            <a:r>
              <a:rPr lang="en-US" sz="4000" dirty="0" smtClean="0"/>
              <a:t>TEEM</a:t>
            </a:r>
          </a:p>
          <a:p>
            <a:pPr marL="742950" indent="-742950">
              <a:buFont typeface="+mj-lt"/>
              <a:buAutoNum type="arabicPeriod"/>
            </a:pPr>
            <a:r>
              <a:rPr lang="en-US" sz="4000" dirty="0" smtClean="0"/>
              <a:t>Collaborative</a:t>
            </a:r>
          </a:p>
          <a:p>
            <a:pPr marL="742950" indent="-742950">
              <a:buFont typeface="+mj-lt"/>
              <a:buAutoNum type="arabicPeriod"/>
            </a:pPr>
            <a:r>
              <a:rPr lang="en-US" sz="4000" dirty="0" err="1" smtClean="0"/>
              <a:t>MDivX</a:t>
            </a:r>
            <a:r>
              <a:rPr lang="en-US" sz="4000" dirty="0" smtClean="0"/>
              <a:t> – 2 year -  </a:t>
            </a:r>
          </a:p>
          <a:p>
            <a:pPr marL="742950" indent="-742950">
              <a:buFont typeface="+mj-lt"/>
              <a:buAutoNum type="arabicPeriod"/>
            </a:pPr>
            <a:r>
              <a:rPr lang="en-US" sz="4000" dirty="0" smtClean="0"/>
              <a:t>2 + 2 (online) </a:t>
            </a:r>
          </a:p>
          <a:p>
            <a:pPr>
              <a:buFont typeface="+mj-lt"/>
              <a:buAutoNum type="arabicPeriod"/>
            </a:pPr>
            <a:endParaRPr lang="en-US" sz="3600" dirty="0"/>
          </a:p>
        </p:txBody>
      </p:sp>
      <p:sp>
        <p:nvSpPr>
          <p:cNvPr id="4" name="Content Placeholder 3"/>
          <p:cNvSpPr>
            <a:spLocks noGrp="1"/>
          </p:cNvSpPr>
          <p:nvPr>
            <p:ph sz="half" idx="2"/>
          </p:nvPr>
        </p:nvSpPr>
        <p:spPr/>
        <p:txBody>
          <a:bodyPr>
            <a:normAutofit/>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022" y="4024965"/>
            <a:ext cx="2176399" cy="2176399"/>
          </a:xfrm>
          <a:prstGeom prst="rect">
            <a:avLst/>
          </a:prstGeom>
        </p:spPr>
      </p:pic>
    </p:spTree>
    <p:extLst>
      <p:ext uri="{BB962C8B-B14F-4D97-AF65-F5344CB8AC3E}">
        <p14:creationId xmlns:p14="http://schemas.microsoft.com/office/powerpoint/2010/main" val="9860641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most important continuing education expectation we should have? </a:t>
            </a:r>
            <a:endParaRPr lang="en-US" dirty="0"/>
          </a:p>
        </p:txBody>
      </p:sp>
      <p:sp>
        <p:nvSpPr>
          <p:cNvPr id="3" name="Content Placeholder 2"/>
          <p:cNvSpPr>
            <a:spLocks noGrp="1"/>
          </p:cNvSpPr>
          <p:nvPr>
            <p:ph sz="half" idx="1"/>
          </p:nvPr>
        </p:nvSpPr>
        <p:spPr>
          <a:xfrm>
            <a:off x="1103312" y="3133898"/>
            <a:ext cx="9324204" cy="3122440"/>
          </a:xfrm>
        </p:spPr>
        <p:txBody>
          <a:bodyPr>
            <a:noAutofit/>
          </a:bodyPr>
          <a:lstStyle/>
          <a:p>
            <a:pPr marL="742950" indent="-742950">
              <a:buFont typeface="+mj-lt"/>
              <a:buAutoNum type="arabicPeriod"/>
            </a:pPr>
            <a:r>
              <a:rPr lang="en-US" sz="4400" dirty="0" smtClean="0"/>
              <a:t>Take a class that takes you into your community or non-church Cont. Ed. </a:t>
            </a:r>
          </a:p>
          <a:p>
            <a:pPr marL="742950" indent="-742950">
              <a:buFont typeface="+mj-lt"/>
              <a:buAutoNum type="arabicPeriod"/>
            </a:pPr>
            <a:r>
              <a:rPr lang="en-US" sz="4400" dirty="0" smtClean="0"/>
              <a:t>50 hours Cont. Ed. Units CEUs</a:t>
            </a:r>
            <a:endParaRPr lang="en-US" sz="4400"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8505192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289" t="4956" r="11564" b="5616"/>
          <a:stretch/>
        </p:blipFill>
        <p:spPr>
          <a:xfrm>
            <a:off x="646111" y="0"/>
            <a:ext cx="10788678" cy="6768993"/>
          </a:xfrm>
        </p:spPr>
      </p:pic>
    </p:spTree>
    <p:extLst>
      <p:ext uri="{BB962C8B-B14F-4D97-AF65-F5344CB8AC3E}">
        <p14:creationId xmlns:p14="http://schemas.microsoft.com/office/powerpoint/2010/main" val="27209914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Every Congregation has a Pastor </a:t>
            </a:r>
            <a:endParaRPr lang="en-US" sz="4800" dirty="0"/>
          </a:p>
        </p:txBody>
      </p:sp>
      <p:sp>
        <p:nvSpPr>
          <p:cNvPr id="3" name="Content Placeholder 2"/>
          <p:cNvSpPr>
            <a:spLocks noGrp="1"/>
          </p:cNvSpPr>
          <p:nvPr>
            <p:ph idx="1"/>
          </p:nvPr>
        </p:nvSpPr>
        <p:spPr/>
        <p:txBody>
          <a:bodyPr>
            <a:noAutofit/>
          </a:bodyPr>
          <a:lstStyle/>
          <a:p>
            <a:r>
              <a:rPr lang="en-US" sz="4000" dirty="0" smtClean="0"/>
              <a:t>If transition – Acting Pastor</a:t>
            </a:r>
          </a:p>
          <a:p>
            <a:r>
              <a:rPr lang="en-US" sz="4000" dirty="0" smtClean="0"/>
              <a:t>If authorized minister – Supervising </a:t>
            </a:r>
            <a:r>
              <a:rPr lang="en-US" sz="4000" dirty="0"/>
              <a:t>P</a:t>
            </a:r>
            <a:r>
              <a:rPr lang="en-US" sz="4000" dirty="0" smtClean="0"/>
              <a:t>astor </a:t>
            </a:r>
          </a:p>
          <a:p>
            <a:r>
              <a:rPr lang="en-US" sz="4000" dirty="0" smtClean="0"/>
              <a:t>Interim</a:t>
            </a:r>
          </a:p>
          <a:p>
            <a:pPr lvl="1"/>
            <a:r>
              <a:rPr lang="en-US" sz="4000" dirty="0" smtClean="0"/>
              <a:t>Interim Pastor </a:t>
            </a:r>
          </a:p>
          <a:p>
            <a:pPr lvl="1"/>
            <a:r>
              <a:rPr lang="en-US" sz="4000" dirty="0" smtClean="0"/>
              <a:t>Transitional Pastor </a:t>
            </a:r>
            <a:endParaRPr lang="en-US" sz="4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022" y="4024965"/>
            <a:ext cx="2176399" cy="2176399"/>
          </a:xfrm>
          <a:prstGeom prst="rect">
            <a:avLst/>
          </a:prstGeom>
        </p:spPr>
      </p:pic>
    </p:spTree>
    <p:extLst>
      <p:ext uri="{BB962C8B-B14F-4D97-AF65-F5344CB8AC3E}">
        <p14:creationId xmlns:p14="http://schemas.microsoft.com/office/powerpoint/2010/main" val="3683534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Neighboring Congregations in Transition </a:t>
            </a:r>
            <a:endParaRPr lang="en-US" dirty="0"/>
          </a:p>
        </p:txBody>
      </p:sp>
      <p:sp>
        <p:nvSpPr>
          <p:cNvPr id="3" name="Content Placeholder 2"/>
          <p:cNvSpPr>
            <a:spLocks noGrp="1"/>
          </p:cNvSpPr>
          <p:nvPr>
            <p:ph sz="half" idx="1"/>
          </p:nvPr>
        </p:nvSpPr>
        <p:spPr>
          <a:xfrm>
            <a:off x="570452" y="2060575"/>
            <a:ext cx="4929200" cy="4195763"/>
          </a:xfrm>
        </p:spPr>
        <p:txBody>
          <a:bodyPr>
            <a:noAutofit/>
          </a:bodyPr>
          <a:lstStyle/>
          <a:p>
            <a:r>
              <a:rPr lang="en-US" sz="4000" dirty="0" smtClean="0"/>
              <a:t>Acting Pastor - </a:t>
            </a:r>
          </a:p>
          <a:p>
            <a:pPr lvl="1"/>
            <a:r>
              <a:rPr lang="en-US" sz="4000" dirty="0" smtClean="0"/>
              <a:t>Worship coverage</a:t>
            </a:r>
          </a:p>
          <a:p>
            <a:pPr lvl="1"/>
            <a:r>
              <a:rPr lang="en-US" sz="4000" dirty="0" smtClean="0"/>
              <a:t>Council Meetings </a:t>
            </a:r>
          </a:p>
          <a:p>
            <a:pPr lvl="1"/>
            <a:r>
              <a:rPr lang="en-US" sz="4000" dirty="0" smtClean="0"/>
              <a:t>Close Ground Support </a:t>
            </a:r>
          </a:p>
          <a:p>
            <a:endParaRPr lang="en-US" sz="4000" dirty="0"/>
          </a:p>
        </p:txBody>
      </p:sp>
      <p:sp>
        <p:nvSpPr>
          <p:cNvPr id="4" name="Content Placeholder 3"/>
          <p:cNvSpPr>
            <a:spLocks noGrp="1"/>
          </p:cNvSpPr>
          <p:nvPr>
            <p:ph sz="half" idx="2"/>
          </p:nvPr>
        </p:nvSpPr>
        <p:spPr>
          <a:xfrm>
            <a:off x="5654493" y="2056092"/>
            <a:ext cx="5192472" cy="4200245"/>
          </a:xfrm>
        </p:spPr>
        <p:txBody>
          <a:bodyPr>
            <a:normAutofit fontScale="92500" lnSpcReduction="10000"/>
          </a:bodyPr>
          <a:lstStyle/>
          <a:p>
            <a:pPr lvl="1"/>
            <a:r>
              <a:rPr lang="en-US" sz="3800" dirty="0" smtClean="0"/>
              <a:t>Funerals </a:t>
            </a:r>
            <a:endParaRPr lang="en-US" sz="3800" dirty="0"/>
          </a:p>
          <a:p>
            <a:pPr lvl="1"/>
            <a:r>
              <a:rPr lang="en-US" sz="4000" dirty="0" smtClean="0"/>
              <a:t>Compensated</a:t>
            </a:r>
          </a:p>
          <a:p>
            <a:pPr lvl="2"/>
            <a:r>
              <a:rPr lang="en-US" sz="3800" dirty="0" smtClean="0"/>
              <a:t>Share cong. And pastor </a:t>
            </a:r>
            <a:endParaRPr lang="en-US" sz="3800" dirty="0"/>
          </a:p>
          <a:p>
            <a:pPr lvl="1"/>
            <a:r>
              <a:rPr lang="en-US" sz="4000" dirty="0"/>
              <a:t>Contract </a:t>
            </a:r>
          </a:p>
          <a:p>
            <a:pPr lvl="1"/>
            <a:r>
              <a:rPr lang="en-US" sz="4000" dirty="0" smtClean="0"/>
              <a:t>Until </a:t>
            </a:r>
            <a:r>
              <a:rPr lang="en-US" sz="4000" dirty="0"/>
              <a:t>interim is </a:t>
            </a:r>
            <a:r>
              <a:rPr lang="en-US" sz="4000" dirty="0" smtClean="0"/>
              <a:t>in place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968" y="4974672"/>
            <a:ext cx="1604196" cy="1604196"/>
          </a:xfrm>
          <a:prstGeom prst="rect">
            <a:avLst/>
          </a:prstGeom>
        </p:spPr>
      </p:pic>
    </p:spTree>
    <p:extLst>
      <p:ext uri="{BB962C8B-B14F-4D97-AF65-F5344CB8AC3E}">
        <p14:creationId xmlns:p14="http://schemas.microsoft.com/office/powerpoint/2010/main" val="28840290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Synodically Authorized Ministry Site </a:t>
            </a:r>
            <a:endParaRPr lang="en-US" dirty="0"/>
          </a:p>
        </p:txBody>
      </p:sp>
      <p:sp>
        <p:nvSpPr>
          <p:cNvPr id="6" name="Content Placeholder 5"/>
          <p:cNvSpPr>
            <a:spLocks noGrp="1"/>
          </p:cNvSpPr>
          <p:nvPr>
            <p:ph idx="1"/>
          </p:nvPr>
        </p:nvSpPr>
        <p:spPr>
          <a:xfrm>
            <a:off x="1103312" y="1644242"/>
            <a:ext cx="8946541" cy="4604157"/>
          </a:xfrm>
        </p:spPr>
        <p:txBody>
          <a:bodyPr>
            <a:normAutofit fontScale="85000" lnSpcReduction="10000"/>
          </a:bodyPr>
          <a:lstStyle/>
          <a:p>
            <a:r>
              <a:rPr lang="en-US" sz="4400" dirty="0" smtClean="0"/>
              <a:t>Not the person who is a SAM</a:t>
            </a:r>
          </a:p>
          <a:p>
            <a:r>
              <a:rPr lang="en-US" sz="4400" dirty="0" smtClean="0"/>
              <a:t>Site is the SAM </a:t>
            </a:r>
          </a:p>
          <a:p>
            <a:r>
              <a:rPr lang="en-US" sz="4400" dirty="0" smtClean="0"/>
              <a:t>Service of Word – One week of absence</a:t>
            </a:r>
          </a:p>
          <a:p>
            <a:r>
              <a:rPr lang="en-US" sz="4400" dirty="0" smtClean="0"/>
              <a:t>Service of Word and Sacrament – President requests  - No other pastors available – Letter of authorization – background check and training</a:t>
            </a:r>
          </a:p>
          <a:p>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5465" y="4731391"/>
            <a:ext cx="1797144" cy="1797144"/>
          </a:xfrm>
          <a:prstGeom prst="rect">
            <a:avLst/>
          </a:prstGeom>
        </p:spPr>
      </p:pic>
    </p:spTree>
    <p:extLst>
      <p:ext uri="{BB962C8B-B14F-4D97-AF65-F5344CB8AC3E}">
        <p14:creationId xmlns:p14="http://schemas.microsoft.com/office/powerpoint/2010/main" val="12706059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291364"/>
            <a:ext cx="11360800" cy="763600"/>
          </a:xfrm>
        </p:spPr>
        <p:txBody>
          <a:bodyPr/>
          <a:lstStyle/>
          <a:p>
            <a:r>
              <a:rPr lang="en-US" sz="5400" dirty="0" smtClean="0"/>
              <a:t>Long Range Plan Questions </a:t>
            </a:r>
            <a:endParaRPr lang="en-US" sz="5400" dirty="0"/>
          </a:p>
        </p:txBody>
      </p:sp>
      <p:sp>
        <p:nvSpPr>
          <p:cNvPr id="5" name="Text Placeholder 4"/>
          <p:cNvSpPr>
            <a:spLocks noGrp="1"/>
          </p:cNvSpPr>
          <p:nvPr>
            <p:ph type="body" idx="1"/>
          </p:nvPr>
        </p:nvSpPr>
        <p:spPr/>
        <p:txBody>
          <a:bodyPr>
            <a:noAutofit/>
          </a:bodyPr>
          <a:lstStyle/>
          <a:p>
            <a:pPr lvl="0">
              <a:buFont typeface="Wingdings" panose="05000000000000000000" pitchFamily="2" charset="2"/>
              <a:buChar char="q"/>
            </a:pPr>
            <a:r>
              <a:rPr lang="en-US" sz="5400" dirty="0">
                <a:solidFill>
                  <a:schemeClr val="tx2"/>
                </a:solidFill>
              </a:rPr>
              <a:t>What’s working around here? </a:t>
            </a:r>
          </a:p>
          <a:p>
            <a:pPr>
              <a:buFont typeface="Wingdings" panose="05000000000000000000" pitchFamily="2" charset="2"/>
              <a:buChar char="q"/>
            </a:pPr>
            <a:r>
              <a:rPr lang="en-US" sz="5400" dirty="0">
                <a:solidFill>
                  <a:schemeClr val="tx2"/>
                </a:solidFill>
              </a:rPr>
              <a:t>What is not working so well? </a:t>
            </a:r>
          </a:p>
          <a:p>
            <a:pPr lvl="0">
              <a:buFont typeface="Wingdings" panose="05000000000000000000" pitchFamily="2" charset="2"/>
              <a:buChar char="q"/>
            </a:pPr>
            <a:r>
              <a:rPr lang="en-US" sz="5400" dirty="0">
                <a:solidFill>
                  <a:schemeClr val="tx2"/>
                </a:solidFill>
              </a:rPr>
              <a:t>What will make us better?</a:t>
            </a:r>
          </a:p>
          <a:p>
            <a:pPr lvl="0">
              <a:buFont typeface="Wingdings" panose="05000000000000000000" pitchFamily="2" charset="2"/>
              <a:buChar char="q"/>
            </a:pPr>
            <a:r>
              <a:rPr lang="en-US" sz="5400" dirty="0">
                <a:solidFill>
                  <a:schemeClr val="tx2"/>
                </a:solidFill>
              </a:rPr>
              <a:t>What keeps us from improving?</a:t>
            </a:r>
          </a:p>
          <a:p>
            <a:pPr lvl="0">
              <a:buFont typeface="Wingdings" panose="05000000000000000000" pitchFamily="2" charset="2"/>
              <a:buChar char="q"/>
            </a:pPr>
            <a:r>
              <a:rPr lang="en-US" sz="5400" dirty="0">
                <a:solidFill>
                  <a:schemeClr val="tx2"/>
                </a:solidFill>
              </a:rPr>
              <a:t>What should we move to the forefront</a:t>
            </a:r>
            <a:r>
              <a:rPr lang="en-US" sz="4800" b="1" dirty="0" smtClean="0">
                <a:latin typeface="Calibri" panose="020F0502020204030204" pitchFamily="34" charset="0"/>
                <a:cs typeface="Calibri" panose="020F0502020204030204" pitchFamily="34" charset="0"/>
              </a:rPr>
              <a:t>?</a:t>
            </a:r>
            <a:endParaRPr lang="en-US" sz="48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10922466" y="5629712"/>
            <a:ext cx="1051878" cy="1051878"/>
          </a:xfrm>
          <a:prstGeom prst="rect">
            <a:avLst/>
          </a:prstGeom>
        </p:spPr>
      </p:pic>
    </p:spTree>
    <p:extLst>
      <p:ext uri="{BB962C8B-B14F-4D97-AF65-F5344CB8AC3E}">
        <p14:creationId xmlns:p14="http://schemas.microsoft.com/office/powerpoint/2010/main" val="7667437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205" y="896377"/>
            <a:ext cx="10732299" cy="5513659"/>
          </a:xfrm>
        </p:spPr>
        <p:txBody>
          <a:bodyPr>
            <a:noAutofit/>
          </a:bodyPr>
          <a:lstStyle/>
          <a:p>
            <a:r>
              <a:rPr lang="en-US" sz="6000" dirty="0"/>
              <a:t>We equip </a:t>
            </a:r>
            <a:r>
              <a:rPr lang="en-US" sz="6000" dirty="0" smtClean="0"/>
              <a:t>leaders  </a:t>
            </a:r>
          </a:p>
          <a:p>
            <a:pPr marL="0" indent="0">
              <a:buNone/>
            </a:pPr>
            <a:r>
              <a:rPr lang="en-US" sz="6000" dirty="0" smtClean="0"/>
              <a:t>to </a:t>
            </a:r>
            <a:r>
              <a:rPr lang="en-US" sz="6000" dirty="0"/>
              <a:t>grow gracious </a:t>
            </a:r>
            <a:r>
              <a:rPr lang="en-US" sz="6000" dirty="0" smtClean="0"/>
              <a:t>disciples  </a:t>
            </a:r>
          </a:p>
          <a:p>
            <a:pPr marL="0" indent="0">
              <a:buNone/>
            </a:pPr>
            <a:r>
              <a:rPr lang="en-US" sz="6000" dirty="0" smtClean="0"/>
              <a:t>in </a:t>
            </a:r>
            <a:r>
              <a:rPr lang="en-US" sz="6000" dirty="0"/>
              <a:t>communities of Jesus </a:t>
            </a:r>
            <a:endParaRPr lang="en-US" sz="6000" dirty="0" smtClean="0"/>
          </a:p>
          <a:p>
            <a:pPr marL="0" indent="0">
              <a:buNone/>
            </a:pPr>
            <a:r>
              <a:rPr lang="en-US" sz="6000" dirty="0" smtClean="0"/>
              <a:t>who care </a:t>
            </a:r>
            <a:r>
              <a:rPr lang="en-US" sz="6000" dirty="0"/>
              <a:t>for God’s world. </a:t>
            </a:r>
            <a:br>
              <a:rPr lang="en-US" sz="6000" dirty="0"/>
            </a:br>
            <a:endParaRPr lang="en-US" sz="6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8793" y="5023124"/>
            <a:ext cx="1648024" cy="1648024"/>
          </a:xfrm>
          <a:prstGeom prst="rect">
            <a:avLst/>
          </a:prstGeom>
        </p:spPr>
      </p:pic>
    </p:spTree>
    <p:extLst>
      <p:ext uri="{BB962C8B-B14F-4D97-AF65-F5344CB8AC3E}">
        <p14:creationId xmlns:p14="http://schemas.microsoft.com/office/powerpoint/2010/main" val="320220933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Resilient Everyday Spirituality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0413" y="3993160"/>
            <a:ext cx="2176399" cy="2176399"/>
          </a:xfrm>
          <a:prstGeom prst="rect">
            <a:avLst/>
          </a:prstGeom>
        </p:spPr>
      </p:pic>
    </p:spTree>
    <p:extLst>
      <p:ext uri="{BB962C8B-B14F-4D97-AF65-F5344CB8AC3E}">
        <p14:creationId xmlns:p14="http://schemas.microsoft.com/office/powerpoint/2010/main" val="25773373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God calls people deeper in faith, hope and love as </a:t>
            </a:r>
            <a:r>
              <a:rPr lang="en-US" dirty="0" smtClean="0"/>
              <a:t>gracious resilient disciples</a:t>
            </a:r>
            <a:r>
              <a:rPr lang="en-US" dirty="0"/>
              <a:t>.</a:t>
            </a:r>
          </a:p>
        </p:txBody>
      </p:sp>
      <p:sp>
        <p:nvSpPr>
          <p:cNvPr id="3" name="Text Placeholder 2"/>
          <p:cNvSpPr>
            <a:spLocks noGrp="1"/>
          </p:cNvSpPr>
          <p:nvPr>
            <p:ph type="body" sz="half" idx="4294967295"/>
          </p:nvPr>
        </p:nvSpPr>
        <p:spPr/>
        <p:txBody>
          <a:bodyPr/>
          <a:lstStyle/>
          <a:p>
            <a:endParaRPr lang="en-US" dirty="0"/>
          </a:p>
        </p:txBody>
      </p:sp>
      <p:sp>
        <p:nvSpPr>
          <p:cNvPr id="4" name="Text Placeholder 3"/>
          <p:cNvSpPr>
            <a:spLocks noGrp="1"/>
          </p:cNvSpPr>
          <p:nvPr>
            <p:ph type="body" sz="half" idx="2"/>
          </p:nvPr>
        </p:nvSpPr>
        <p:spPr/>
        <p:txBody>
          <a:bodyPr>
            <a:noAutofit/>
          </a:bodyPr>
          <a:lstStyle/>
          <a:p>
            <a:r>
              <a:rPr lang="en-US" sz="3200" dirty="0" smtClean="0"/>
              <a:t>God is the center of Congregational Vitality.  God is the primary agent….and the center of our life. </a:t>
            </a:r>
            <a:endParaRPr lang="en-US" sz="3200" dirty="0"/>
          </a:p>
        </p:txBody>
      </p:sp>
      <p:pic>
        <p:nvPicPr>
          <p:cNvPr id="5" name="Picture 4"/>
          <p:cNvPicPr>
            <a:picLocks noChangeAspect="1"/>
          </p:cNvPicPr>
          <p:nvPr/>
        </p:nvPicPr>
        <p:blipFill>
          <a:blip r:embed="rId2"/>
          <a:stretch>
            <a:fillRect/>
          </a:stretch>
        </p:blipFill>
        <p:spPr>
          <a:xfrm>
            <a:off x="10301681" y="4862844"/>
            <a:ext cx="1655885" cy="1655885"/>
          </a:xfrm>
          <a:prstGeom prst="rect">
            <a:avLst/>
          </a:prstGeom>
        </p:spPr>
      </p:pic>
    </p:spTree>
    <p:extLst>
      <p:ext uri="{BB962C8B-B14F-4D97-AF65-F5344CB8AC3E}">
        <p14:creationId xmlns:p14="http://schemas.microsoft.com/office/powerpoint/2010/main" val="1379492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860" y="244900"/>
            <a:ext cx="9404723" cy="1400530"/>
          </a:xfrm>
        </p:spPr>
        <p:txBody>
          <a:bodyPr/>
          <a:lstStyle/>
          <a:p>
            <a:r>
              <a:rPr lang="en-US" sz="5400" b="1" dirty="0" smtClean="0"/>
              <a:t>What is not part of our mission statement? </a:t>
            </a:r>
            <a:endParaRPr lang="en-US" sz="5400" b="1" dirty="0"/>
          </a:p>
        </p:txBody>
      </p:sp>
      <p:sp>
        <p:nvSpPr>
          <p:cNvPr id="3" name="Content Placeholder 2"/>
          <p:cNvSpPr>
            <a:spLocks noGrp="1"/>
          </p:cNvSpPr>
          <p:nvPr>
            <p:ph idx="1"/>
          </p:nvPr>
        </p:nvSpPr>
        <p:spPr>
          <a:xfrm>
            <a:off x="394283" y="2340528"/>
            <a:ext cx="11401477" cy="3907871"/>
          </a:xfrm>
        </p:spPr>
        <p:txBody>
          <a:bodyPr>
            <a:noAutofit/>
          </a:bodyPr>
          <a:lstStyle/>
          <a:p>
            <a:pPr marL="742950" indent="-742950">
              <a:buFont typeface="+mj-lt"/>
              <a:buAutoNum type="arabicPeriod"/>
            </a:pPr>
            <a:r>
              <a:rPr lang="en-US" sz="4400" dirty="0" smtClean="0"/>
              <a:t>God </a:t>
            </a:r>
            <a:r>
              <a:rPr lang="en-US" sz="4400" dirty="0"/>
              <a:t>places us in cities, farms and towns together </a:t>
            </a:r>
            <a:endParaRPr lang="en-US" sz="4400" dirty="0" smtClean="0"/>
          </a:p>
          <a:p>
            <a:pPr marL="742950" indent="-742950">
              <a:buFont typeface="+mj-lt"/>
              <a:buAutoNum type="arabicPeriod"/>
            </a:pPr>
            <a:r>
              <a:rPr lang="en-US" sz="4400" dirty="0" smtClean="0"/>
              <a:t>To </a:t>
            </a:r>
            <a:r>
              <a:rPr lang="en-US" sz="4400" dirty="0"/>
              <a:t>plant God's Word in the world. </a:t>
            </a:r>
            <a:endParaRPr lang="en-US" sz="4400" dirty="0" smtClean="0"/>
          </a:p>
          <a:p>
            <a:pPr marL="742950" indent="-742950">
              <a:buFont typeface="+mj-lt"/>
              <a:buAutoNum type="arabicPeriod"/>
            </a:pPr>
            <a:r>
              <a:rPr lang="en-US" sz="4400" dirty="0" smtClean="0"/>
              <a:t>Walking </a:t>
            </a:r>
            <a:r>
              <a:rPr lang="en-US" sz="4400" dirty="0"/>
              <a:t>together in </a:t>
            </a:r>
            <a:r>
              <a:rPr lang="en-US" sz="4400" dirty="0" smtClean="0"/>
              <a:t>anxiety and fear  </a:t>
            </a:r>
          </a:p>
          <a:p>
            <a:pPr marL="742950" indent="-742950">
              <a:buFont typeface="+mj-lt"/>
              <a:buAutoNum type="arabicPeriod"/>
            </a:pPr>
            <a:r>
              <a:rPr lang="en-US" sz="4400" dirty="0" smtClean="0"/>
              <a:t>We </a:t>
            </a:r>
            <a:r>
              <a:rPr lang="en-US" sz="4400" dirty="0"/>
              <a:t>cultivate life-giving congregations, </a:t>
            </a:r>
          </a:p>
        </p:txBody>
      </p:sp>
    </p:spTree>
    <p:extLst>
      <p:ext uri="{BB962C8B-B14F-4D97-AF65-F5344CB8AC3E}">
        <p14:creationId xmlns:p14="http://schemas.microsoft.com/office/powerpoint/2010/main" val="12081033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8151" y="142613"/>
            <a:ext cx="7586909" cy="650577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8900" y="4301801"/>
            <a:ext cx="2176399" cy="2176399"/>
          </a:xfrm>
          <a:prstGeom prst="rect">
            <a:avLst/>
          </a:prstGeom>
        </p:spPr>
      </p:pic>
    </p:spTree>
    <p:extLst>
      <p:ext uri="{BB962C8B-B14F-4D97-AF65-F5344CB8AC3E}">
        <p14:creationId xmlns:p14="http://schemas.microsoft.com/office/powerpoint/2010/main" val="24016046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4283"/>
          <a:stretch/>
        </p:blipFill>
        <p:spPr>
          <a:xfrm>
            <a:off x="506411" y="173225"/>
            <a:ext cx="11201399" cy="6570475"/>
          </a:xfrm>
        </p:spPr>
      </p:pic>
    </p:spTree>
    <p:extLst>
      <p:ext uri="{BB962C8B-B14F-4D97-AF65-F5344CB8AC3E}">
        <p14:creationId xmlns:p14="http://schemas.microsoft.com/office/powerpoint/2010/main" val="40604420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Noticing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2112" y="1728133"/>
            <a:ext cx="8826013" cy="4277221"/>
          </a:xfrm>
        </p:spPr>
      </p:pic>
    </p:spTree>
    <p:extLst>
      <p:ext uri="{BB962C8B-B14F-4D97-AF65-F5344CB8AC3E}">
        <p14:creationId xmlns:p14="http://schemas.microsoft.com/office/powerpoint/2010/main" val="32628880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smtClean="0"/>
              <a:t>Congregational Vitality: What is one idea you have about changing your trajectory? </a:t>
            </a:r>
            <a:br>
              <a:rPr lang="en-US" sz="5400" dirty="0" smtClean="0"/>
            </a:br>
            <a:r>
              <a:rPr lang="en-US" sz="5400" dirty="0"/>
              <a:t/>
            </a:r>
            <a:br>
              <a:rPr lang="en-US" sz="5400" dirty="0"/>
            </a:br>
            <a:endParaRPr lang="en-US" sz="5400" dirty="0"/>
          </a:p>
        </p:txBody>
      </p:sp>
      <p:sp>
        <p:nvSpPr>
          <p:cNvPr id="6" name="Content Placeholder 5"/>
          <p:cNvSpPr>
            <a:spLocks noGrp="1"/>
          </p:cNvSpPr>
          <p:nvPr>
            <p:ph sz="half" idx="2"/>
          </p:nvPr>
        </p:nvSpPr>
        <p:spPr/>
        <p:txBody>
          <a:bodyPr/>
          <a:lstStyle/>
          <a:p>
            <a:endParaRPr lang="en-US" dirty="0"/>
          </a:p>
        </p:txBody>
      </p:sp>
      <p:sp>
        <p:nvSpPr>
          <p:cNvPr id="2" name="Content Placeholder 1"/>
          <p:cNvSpPr>
            <a:spLocks noGrp="1"/>
          </p:cNvSpPr>
          <p:nvPr>
            <p:ph sz="half"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022" y="4024965"/>
            <a:ext cx="2176399" cy="2176399"/>
          </a:xfrm>
          <a:prstGeom prst="rect">
            <a:avLst/>
          </a:prstGeom>
        </p:spPr>
      </p:pic>
    </p:spTree>
    <p:extLst>
      <p:ext uri="{BB962C8B-B14F-4D97-AF65-F5344CB8AC3E}">
        <p14:creationId xmlns:p14="http://schemas.microsoft.com/office/powerpoint/2010/main" val="461846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Our mission statement </a:t>
            </a:r>
            <a:endParaRPr lang="en-US" sz="5400" b="1" dirty="0"/>
          </a:p>
        </p:txBody>
      </p:sp>
      <p:sp>
        <p:nvSpPr>
          <p:cNvPr id="3" name="Content Placeholder 2"/>
          <p:cNvSpPr>
            <a:spLocks noGrp="1"/>
          </p:cNvSpPr>
          <p:nvPr>
            <p:ph idx="1"/>
          </p:nvPr>
        </p:nvSpPr>
        <p:spPr>
          <a:xfrm>
            <a:off x="232756" y="2052918"/>
            <a:ext cx="10849101" cy="4195481"/>
          </a:xfrm>
        </p:spPr>
        <p:txBody>
          <a:bodyPr>
            <a:noAutofit/>
          </a:bodyPr>
          <a:lstStyle/>
          <a:p>
            <a:r>
              <a:rPr lang="en-US" sz="4400" dirty="0" smtClean="0"/>
              <a:t>God </a:t>
            </a:r>
            <a:r>
              <a:rPr lang="en-US" sz="4400" dirty="0"/>
              <a:t>places us in cities, farms and towns together </a:t>
            </a:r>
            <a:r>
              <a:rPr lang="en-US" sz="4400" dirty="0" smtClean="0"/>
              <a:t> To </a:t>
            </a:r>
            <a:r>
              <a:rPr lang="en-US" sz="4400" dirty="0"/>
              <a:t>plant God's Word in the world. </a:t>
            </a:r>
            <a:r>
              <a:rPr lang="en-US" sz="4400" dirty="0" smtClean="0"/>
              <a:t>Walking </a:t>
            </a:r>
            <a:r>
              <a:rPr lang="en-US" sz="4400" dirty="0"/>
              <a:t>together in </a:t>
            </a:r>
            <a:r>
              <a:rPr lang="en-US" sz="4400" dirty="0" smtClean="0"/>
              <a:t>confidence…</a:t>
            </a:r>
            <a:endParaRPr lang="en-US" sz="4400" dirty="0"/>
          </a:p>
        </p:txBody>
      </p:sp>
    </p:spTree>
    <p:extLst>
      <p:ext uri="{BB962C8B-B14F-4D97-AF65-F5344CB8AC3E}">
        <p14:creationId xmlns:p14="http://schemas.microsoft.com/office/powerpoint/2010/main" val="19503062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14056</TotalTime>
  <Words>1296</Words>
  <Application>Microsoft Office PowerPoint</Application>
  <PresentationFormat>Widescreen</PresentationFormat>
  <Paragraphs>261</Paragraphs>
  <Slides>83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Broadway</vt:lpstr>
      <vt:lpstr>Calibri</vt:lpstr>
      <vt:lpstr>Century Gothic</vt:lpstr>
      <vt:lpstr>Courier New</vt:lpstr>
      <vt:lpstr>Wingdings</vt:lpstr>
      <vt:lpstr>Wingdings 3</vt:lpstr>
      <vt:lpstr>Ion</vt:lpstr>
      <vt:lpstr>Trusting and Following</vt:lpstr>
      <vt:lpstr>PowerPoint Presentation</vt:lpstr>
      <vt:lpstr>Everyday Spirituality </vt:lpstr>
      <vt:lpstr>Resilient Sacramental Everyday Spirituality </vt:lpstr>
      <vt:lpstr>PowerPoint Presentation</vt:lpstr>
      <vt:lpstr>Betting the farm…</vt:lpstr>
      <vt:lpstr>What is not part of our mission statement…. </vt:lpstr>
      <vt:lpstr>What is not part of our mission statement? </vt:lpstr>
      <vt:lpstr>Our mission statement </vt:lpstr>
      <vt:lpstr>Our mission statement </vt:lpstr>
      <vt:lpstr>What is our Largest Challenge?</vt:lpstr>
      <vt:lpstr>Largest Opportunity </vt:lpstr>
      <vt:lpstr>Resilient Everyday Sacramental Spirituality </vt:lpstr>
      <vt:lpstr>PowerPoint Presentation</vt:lpstr>
      <vt:lpstr>Faithful Innovation </vt:lpstr>
      <vt:lpstr>Possible programs sponsored by your synod….which do you think would have the greatest impact?</vt:lpstr>
      <vt:lpstr>Of these possible programs sponsored by your synod….which do you think would have the greatest impact</vt:lpstr>
      <vt:lpstr>Healthy Everyday Spirituality Sees the Intersections </vt:lpstr>
      <vt:lpstr>Intersections of Faith, Science and Business </vt:lpstr>
      <vt:lpstr>Stewardship of the Land: Faith and Technology </vt:lpstr>
      <vt:lpstr>Weeds…..</vt:lpstr>
      <vt:lpstr>Altar in Church and Altar in God’s World </vt:lpstr>
      <vt:lpstr>Deepen Congregation Vitality </vt:lpstr>
      <vt:lpstr>Sacramental Everyday Spirituality</vt:lpstr>
      <vt:lpstr>Baptismal Discipleship</vt:lpstr>
      <vt:lpstr>To get unstuck, congregations need to stop asking “church questions” (e.g. How do we fix the church?) and start asking “God questions” (e.g. “What is God doing and how do we join?”). .” Bobbit – Cong. Vitality Report  </vt:lpstr>
      <vt:lpstr>Vital Congregations Have a Strong Relationship with </vt:lpstr>
      <vt:lpstr>PowerPoint Presentation</vt:lpstr>
      <vt:lpstr>Congregational Vitality: On participation are you?  </vt:lpstr>
      <vt:lpstr>Congregational Vitality:  Momentum … are you?  </vt:lpstr>
      <vt:lpstr>ELCA Congregational Vitality Survey </vt:lpstr>
      <vt:lpstr>We have to be willing to look beyond current models… </vt:lpstr>
      <vt:lpstr>Renegotiating the Role of Pastors and People  - </vt:lpstr>
      <vt:lpstr>PowerPoint Presentation</vt:lpstr>
      <vt:lpstr>What do we need to let go of to strategically engage other work?</vt:lpstr>
      <vt:lpstr>Evaluation</vt:lpstr>
      <vt:lpstr>What is your best hunch about how to reach sustainability for mission?</vt:lpstr>
      <vt:lpstr> Enhance Local and Global Mission </vt:lpstr>
      <vt:lpstr>Where is God sending you…and your congregation these days?  To Share the Promises  </vt:lpstr>
      <vt:lpstr>Identity and Vocations </vt:lpstr>
      <vt:lpstr>Core Callings…   https://www.day8strategies.com/blog/knowing-your-core---essential </vt:lpstr>
      <vt:lpstr>PowerPoint Presentation</vt:lpstr>
      <vt:lpstr>Enhance Local and Global Mission: Our Companion Synod  - not true?</vt:lpstr>
      <vt:lpstr>Accompaniment </vt:lpstr>
      <vt:lpstr>PowerPoint Presentation</vt:lpstr>
      <vt:lpstr>PowerPoint Presentation</vt:lpstr>
      <vt:lpstr>Conflict</vt:lpstr>
      <vt:lpstr>How is your community becoming more diverse?  How is your congregation responding? </vt:lpstr>
      <vt:lpstr>What diversity is most important in this list?</vt:lpstr>
      <vt:lpstr>PowerPoint Presentation</vt:lpstr>
      <vt:lpstr>PowerPoint Presentation</vt:lpstr>
      <vt:lpstr>PowerPoint Presentation</vt:lpstr>
      <vt:lpstr>What is the fastest growing religious group in our country? </vt:lpstr>
      <vt:lpstr>If you received a gift of $1,000,000, how would you move? </vt:lpstr>
      <vt:lpstr>Different streams of support</vt:lpstr>
      <vt:lpstr>PowerPoint Presentation</vt:lpstr>
      <vt:lpstr>ELCA Churchwide – what excites you?</vt:lpstr>
      <vt:lpstr>Celebrating New Leadership </vt:lpstr>
      <vt:lpstr>Celebrating New Leadership </vt:lpstr>
      <vt:lpstr> Develop Servant  Leaders  </vt:lpstr>
      <vt:lpstr>PowerPoint Presentation</vt:lpstr>
      <vt:lpstr>Culture of Call  </vt:lpstr>
      <vt:lpstr>What do our Jr. High and  Sr. High Youth synod youth gatherings share? </vt:lpstr>
      <vt:lpstr>PowerPoint Presentation</vt:lpstr>
      <vt:lpstr>Equipping – Lay People </vt:lpstr>
      <vt:lpstr>Leadership – Rostered Ministers </vt:lpstr>
      <vt:lpstr>Rostered and Lay Ministers </vt:lpstr>
      <vt:lpstr>PowerPoint Presentation</vt:lpstr>
      <vt:lpstr>Southwestern Minnesota Synod congregations are vibrant and thriving…. </vt:lpstr>
      <vt:lpstr>How many paths to ordained ministry exist today?</vt:lpstr>
      <vt:lpstr>What is the most important continuing education expectation we should have? </vt:lpstr>
      <vt:lpstr>PowerPoint Presentation</vt:lpstr>
      <vt:lpstr>Every Congregation has a Pastor </vt:lpstr>
      <vt:lpstr>Supporting Neighboring Congregations in Transition </vt:lpstr>
      <vt:lpstr>Synodically Authorized Ministry Site </vt:lpstr>
      <vt:lpstr>Long Range Plan Questions </vt:lpstr>
      <vt:lpstr>PowerPoint Presentation</vt:lpstr>
      <vt:lpstr>Resilient Everyday Spirituality </vt:lpstr>
      <vt:lpstr>God calls people deeper in faith, hope and love as gracious resilient disciples.</vt:lpstr>
      <vt:lpstr>PowerPoint Presentation</vt:lpstr>
      <vt:lpstr>PowerPoint Presentation</vt:lpstr>
      <vt:lpstr>Noticing </vt:lpstr>
      <vt:lpstr>Congregational Vitality: What is one idea you have about changing your trajectory?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Anderson</dc:creator>
  <cp:lastModifiedBy>Kristin Bakeberg</cp:lastModifiedBy>
  <cp:revision>85</cp:revision>
  <cp:lastPrinted>2019-05-17T21:14:58Z</cp:lastPrinted>
  <dcterms:created xsi:type="dcterms:W3CDTF">2019-05-14T16:26:10Z</dcterms:created>
  <dcterms:modified xsi:type="dcterms:W3CDTF">2019-06-17T16:47:23Z</dcterms:modified>
</cp:coreProperties>
</file>